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61" r:id="rId4"/>
    <p:sldId id="258" r:id="rId5"/>
    <p:sldId id="262" r:id="rId6"/>
    <p:sldId id="260" r:id="rId7"/>
    <p:sldId id="263" r:id="rId8"/>
    <p:sldId id="264" r:id="rId9"/>
    <p:sldId id="266" r:id="rId10"/>
    <p:sldId id="265" r:id="rId11"/>
    <p:sldId id="267" r:id="rId12"/>
    <p:sldId id="268" r:id="rId13"/>
    <p:sldId id="269" r:id="rId14"/>
    <p:sldId id="271" r:id="rId15"/>
    <p:sldId id="276" r:id="rId16"/>
    <p:sldId id="277" r:id="rId17"/>
    <p:sldId id="278" r:id="rId18"/>
    <p:sldId id="279" r:id="rId19"/>
    <p:sldId id="280" r:id="rId20"/>
    <p:sldId id="281" r:id="rId21"/>
    <p:sldId id="272"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818" dt="2021-02-20T16:30:14.163"/>
    <p1510:client id="{5132970E-9F93-4D9A-9D31-1139967E2548}" v="2367" dt="2021-02-20T17:25:53.109"/>
    <p1510:client id="{553AC45E-E100-48CE-86AF-9E77FD7543F5}" v="515" dt="2021-02-20T15:58:43.693"/>
    <p1510:client id="{E49CB443-AA04-405F-83F2-7E401EE3A2A2}" v="468" dt="2021-02-20T16:05:08.4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5c03376e214eb905a25d27285067fd591968fcd46600cfeb97420a32f5322566::" providerId="AD" clId="Web-{00000000-0000-0000-0000-000000000000}"/>
    <pc:docChg chg="addSld modSld sldOrd addMainMaster delMainMaster">
      <pc:chgData name="Guest User" userId="S::urn:spo:anon#5c03376e214eb905a25d27285067fd591968fcd46600cfeb97420a32f5322566::" providerId="AD" clId="Web-{00000000-0000-0000-0000-000000000000}" dt="2021-02-20T16:30:14.163" v="426"/>
      <pc:docMkLst>
        <pc:docMk/>
      </pc:docMkLst>
      <pc:sldChg chg="addSp delSp modSp mod modClrScheme delDesignElem chgLayout">
        <pc:chgData name="Guest User" userId="S::urn:spo:anon#5c03376e214eb905a25d27285067fd591968fcd46600cfeb97420a32f5322566::" providerId="AD" clId="Web-{00000000-0000-0000-0000-000000000000}" dt="2021-02-20T16:26:50.305" v="400"/>
        <pc:sldMkLst>
          <pc:docMk/>
          <pc:sldMk cId="2489803991" sldId="256"/>
        </pc:sldMkLst>
        <pc:spChg chg="mod ord">
          <ac:chgData name="Guest User" userId="S::urn:spo:anon#5c03376e214eb905a25d27285067fd591968fcd46600cfeb97420a32f5322566::" providerId="AD" clId="Web-{00000000-0000-0000-0000-000000000000}" dt="2021-02-20T16:26:50.305" v="400"/>
          <ac:spMkLst>
            <pc:docMk/>
            <pc:sldMk cId="2489803991" sldId="256"/>
            <ac:spMk id="2" creationId="{0ECB1B2B-5134-4CFB-B93B-11B13D41BCE7}"/>
          </ac:spMkLst>
        </pc:spChg>
        <pc:spChg chg="mod ord">
          <ac:chgData name="Guest User" userId="S::urn:spo:anon#5c03376e214eb905a25d27285067fd591968fcd46600cfeb97420a32f5322566::" providerId="AD" clId="Web-{00000000-0000-0000-0000-000000000000}" dt="2021-02-20T16:26:50.305" v="400"/>
          <ac:spMkLst>
            <pc:docMk/>
            <pc:sldMk cId="2489803991" sldId="256"/>
            <ac:spMk id="3" creationId="{90EDDCC3-5B6E-41C4-8A5D-5C81827FCA04}"/>
          </ac:spMkLst>
        </pc:spChg>
        <pc:spChg chg="add del">
          <ac:chgData name="Guest User" userId="S::urn:spo:anon#5c03376e214eb905a25d27285067fd591968fcd46600cfeb97420a32f5322566::" providerId="AD" clId="Web-{00000000-0000-0000-0000-000000000000}" dt="2021-02-20T16:26:50.305" v="400"/>
          <ac:spMkLst>
            <pc:docMk/>
            <pc:sldMk cId="2489803991" sldId="256"/>
            <ac:spMk id="1028" creationId="{823AC064-BC96-4F32-8AE1-B2FD38754823}"/>
          </ac:spMkLst>
        </pc:spChg>
        <pc:cxnChg chg="add del">
          <ac:chgData name="Guest User" userId="S::urn:spo:anon#5c03376e214eb905a25d27285067fd591968fcd46600cfeb97420a32f5322566::" providerId="AD" clId="Web-{00000000-0000-0000-0000-000000000000}" dt="2021-02-20T16:26:50.305" v="400"/>
          <ac:cxnSpMkLst>
            <pc:docMk/>
            <pc:sldMk cId="2489803991" sldId="256"/>
            <ac:cxnSpMk id="1029" creationId="{A58B1B64-31F5-4A02-8CDF-89C2A37BF4AB}"/>
          </ac:cxnSpMkLst>
        </pc:cxnChg>
      </pc:sldChg>
      <pc:sldChg chg="addSp delSp modSp mod modClrScheme delDesignElem chgLayout">
        <pc:chgData name="Guest User" userId="S::urn:spo:anon#5c03376e214eb905a25d27285067fd591968fcd46600cfeb97420a32f5322566::" providerId="AD" clId="Web-{00000000-0000-0000-0000-000000000000}" dt="2021-02-20T16:26:50.305" v="400"/>
        <pc:sldMkLst>
          <pc:docMk/>
          <pc:sldMk cId="1915261933" sldId="257"/>
        </pc:sldMkLst>
        <pc:spChg chg="mod ord">
          <ac:chgData name="Guest User" userId="S::urn:spo:anon#5c03376e214eb905a25d27285067fd591968fcd46600cfeb97420a32f5322566::" providerId="AD" clId="Web-{00000000-0000-0000-0000-000000000000}" dt="2021-02-20T16:26:50.305" v="400"/>
          <ac:spMkLst>
            <pc:docMk/>
            <pc:sldMk cId="1915261933" sldId="257"/>
            <ac:spMk id="2" creationId="{DA2DFF75-A868-44AD-883D-1AA3BAE6C394}"/>
          </ac:spMkLst>
        </pc:spChg>
        <pc:spChg chg="mod ord">
          <ac:chgData name="Guest User" userId="S::urn:spo:anon#5c03376e214eb905a25d27285067fd591968fcd46600cfeb97420a32f5322566::" providerId="AD" clId="Web-{00000000-0000-0000-0000-000000000000}" dt="2021-02-20T16:26:50.305" v="400"/>
          <ac:spMkLst>
            <pc:docMk/>
            <pc:sldMk cId="1915261933" sldId="257"/>
            <ac:spMk id="3" creationId="{FB1E48A7-1E78-47A8-BB20-FB0E921521F3}"/>
          </ac:spMkLst>
        </pc:spChg>
        <pc:spChg chg="add del">
          <ac:chgData name="Guest User" userId="S::urn:spo:anon#5c03376e214eb905a25d27285067fd591968fcd46600cfeb97420a32f5322566::" providerId="AD" clId="Web-{00000000-0000-0000-0000-000000000000}" dt="2021-02-20T16:26:50.305" v="400"/>
          <ac:spMkLst>
            <pc:docMk/>
            <pc:sldMk cId="1915261933" sldId="257"/>
            <ac:spMk id="8" creationId="{F98ED85F-DCEE-4B50-802E-71A6E3E12B04}"/>
          </ac:spMkLst>
        </pc:spChg>
        <pc:cxnChg chg="add del">
          <ac:chgData name="Guest User" userId="S::urn:spo:anon#5c03376e214eb905a25d27285067fd591968fcd46600cfeb97420a32f5322566::" providerId="AD" clId="Web-{00000000-0000-0000-0000-000000000000}" dt="2021-02-20T16:26:50.305" v="400"/>
          <ac:cxnSpMkLst>
            <pc:docMk/>
            <pc:sldMk cId="1915261933" sldId="257"/>
            <ac:cxnSpMk id="10" creationId="{E8E35B83-1EC3-4F87-9D54-D863463351B9}"/>
          </ac:cxnSpMkLst>
        </pc:cxnChg>
      </pc:sldChg>
      <pc:sldChg chg="modSp mod modClrScheme chgLayout">
        <pc:chgData name="Guest User" userId="S::urn:spo:anon#5c03376e214eb905a25d27285067fd591968fcd46600cfeb97420a32f5322566::" providerId="AD" clId="Web-{00000000-0000-0000-0000-000000000000}" dt="2021-02-20T16:26:50.305" v="400"/>
        <pc:sldMkLst>
          <pc:docMk/>
          <pc:sldMk cId="1240085794" sldId="258"/>
        </pc:sldMkLst>
        <pc:spChg chg="mod ord">
          <ac:chgData name="Guest User" userId="S::urn:spo:anon#5c03376e214eb905a25d27285067fd591968fcd46600cfeb97420a32f5322566::" providerId="AD" clId="Web-{00000000-0000-0000-0000-000000000000}" dt="2021-02-20T16:26:50.305" v="400"/>
          <ac:spMkLst>
            <pc:docMk/>
            <pc:sldMk cId="1240085794" sldId="258"/>
            <ac:spMk id="2" creationId="{EB7C01C1-9928-47FC-AA5B-8EFFFABD9E54}"/>
          </ac:spMkLst>
        </pc:spChg>
        <pc:spChg chg="mod ord">
          <ac:chgData name="Guest User" userId="S::urn:spo:anon#5c03376e214eb905a25d27285067fd591968fcd46600cfeb97420a32f5322566::" providerId="AD" clId="Web-{00000000-0000-0000-0000-000000000000}" dt="2021-02-20T16:26:50.305" v="400"/>
          <ac:spMkLst>
            <pc:docMk/>
            <pc:sldMk cId="1240085794" sldId="258"/>
            <ac:spMk id="3" creationId="{2E7E72DD-72DE-467F-8D10-574155A91573}"/>
          </ac:spMkLst>
        </pc:spChg>
      </pc:sldChg>
      <pc:sldChg chg="addSp delSp modSp mod modClrScheme delDesignElem chgLayout">
        <pc:chgData name="Guest User" userId="S::urn:spo:anon#5c03376e214eb905a25d27285067fd591968fcd46600cfeb97420a32f5322566::" providerId="AD" clId="Web-{00000000-0000-0000-0000-000000000000}" dt="2021-02-20T16:26:50.305" v="400"/>
        <pc:sldMkLst>
          <pc:docMk/>
          <pc:sldMk cId="3560977657" sldId="260"/>
        </pc:sldMkLst>
        <pc:spChg chg="mod ord">
          <ac:chgData name="Guest User" userId="S::urn:spo:anon#5c03376e214eb905a25d27285067fd591968fcd46600cfeb97420a32f5322566::" providerId="AD" clId="Web-{00000000-0000-0000-0000-000000000000}" dt="2021-02-20T16:26:50.305" v="400"/>
          <ac:spMkLst>
            <pc:docMk/>
            <pc:sldMk cId="3560977657" sldId="260"/>
            <ac:spMk id="11" creationId="{94FCF3E8-C821-48A1-AE10-8B89F0CB36E1}"/>
          </ac:spMkLst>
        </pc:spChg>
        <pc:spChg chg="add del">
          <ac:chgData name="Guest User" userId="S::urn:spo:anon#5c03376e214eb905a25d27285067fd591968fcd46600cfeb97420a32f5322566::" providerId="AD" clId="Web-{00000000-0000-0000-0000-000000000000}" dt="2021-02-20T16:26:50.305" v="400"/>
          <ac:spMkLst>
            <pc:docMk/>
            <pc:sldMk cId="3560977657" sldId="260"/>
            <ac:spMk id="48" creationId="{0700D48D-C9AA-4000-A912-29A4FEA98A9F}"/>
          </ac:spMkLst>
        </pc:spChg>
        <pc:cxnChg chg="add del">
          <ac:chgData name="Guest User" userId="S::urn:spo:anon#5c03376e214eb905a25d27285067fd591968fcd46600cfeb97420a32f5322566::" providerId="AD" clId="Web-{00000000-0000-0000-0000-000000000000}" dt="2021-02-20T16:26:50.305" v="400"/>
          <ac:cxnSpMkLst>
            <pc:docMk/>
            <pc:sldMk cId="3560977657" sldId="260"/>
            <ac:cxnSpMk id="50" creationId="{805E69BC-D844-4AB5-9E35-ED458EE29655}"/>
          </ac:cxnSpMkLst>
        </pc:cxnChg>
        <pc:cxnChg chg="add del">
          <ac:chgData name="Guest User" userId="S::urn:spo:anon#5c03376e214eb905a25d27285067fd591968fcd46600cfeb97420a32f5322566::" providerId="AD" clId="Web-{00000000-0000-0000-0000-000000000000}" dt="2021-02-20T16:26:50.305" v="400"/>
          <ac:cxnSpMkLst>
            <pc:docMk/>
            <pc:sldMk cId="3560977657" sldId="260"/>
            <ac:cxnSpMk id="52" creationId="{4312C673-8179-457E-AD2A-D1FAE4CC961A}"/>
          </ac:cxnSpMkLst>
        </pc:cxnChg>
      </pc:sldChg>
      <pc:sldChg chg="modSp mod modClrScheme chgLayout">
        <pc:chgData name="Guest User" userId="S::urn:spo:anon#5c03376e214eb905a25d27285067fd591968fcd46600cfeb97420a32f5322566::" providerId="AD" clId="Web-{00000000-0000-0000-0000-000000000000}" dt="2021-02-20T16:26:50.305" v="400"/>
        <pc:sldMkLst>
          <pc:docMk/>
          <pc:sldMk cId="3989363699" sldId="261"/>
        </pc:sldMkLst>
        <pc:spChg chg="mod ord">
          <ac:chgData name="Guest User" userId="S::urn:spo:anon#5c03376e214eb905a25d27285067fd591968fcd46600cfeb97420a32f5322566::" providerId="AD" clId="Web-{00000000-0000-0000-0000-000000000000}" dt="2021-02-20T16:26:50.305" v="400"/>
          <ac:spMkLst>
            <pc:docMk/>
            <pc:sldMk cId="3989363699" sldId="261"/>
            <ac:spMk id="20" creationId="{577E6270-6F92-4963-BF89-63283EB9020B}"/>
          </ac:spMkLst>
        </pc:spChg>
        <pc:spChg chg="mod ord">
          <ac:chgData name="Guest User" userId="S::urn:spo:anon#5c03376e214eb905a25d27285067fd591968fcd46600cfeb97420a32f5322566::" providerId="AD" clId="Web-{00000000-0000-0000-0000-000000000000}" dt="2021-02-20T16:26:50.305" v="400"/>
          <ac:spMkLst>
            <pc:docMk/>
            <pc:sldMk cId="3989363699" sldId="261"/>
            <ac:spMk id="21" creationId="{68650D7F-853F-4B9E-BE19-59682C3092A6}"/>
          </ac:spMkLst>
        </pc:spChg>
        <pc:picChg chg="mod ord">
          <ac:chgData name="Guest User" userId="S::urn:spo:anon#5c03376e214eb905a25d27285067fd591968fcd46600cfeb97420a32f5322566::" providerId="AD" clId="Web-{00000000-0000-0000-0000-000000000000}" dt="2021-02-20T16:26:50.305" v="400"/>
          <ac:picMkLst>
            <pc:docMk/>
            <pc:sldMk cId="3989363699" sldId="261"/>
            <ac:picMk id="17" creationId="{D2B83269-048C-43A8-82EB-880BAA1A4B59}"/>
          </ac:picMkLst>
        </pc:picChg>
      </pc:sldChg>
      <pc:sldChg chg="addSp delSp modSp mod modClrScheme delDesignElem chgLayout">
        <pc:chgData name="Guest User" userId="S::urn:spo:anon#5c03376e214eb905a25d27285067fd591968fcd46600cfeb97420a32f5322566::" providerId="AD" clId="Web-{00000000-0000-0000-0000-000000000000}" dt="2021-02-20T16:26:50.305" v="400"/>
        <pc:sldMkLst>
          <pc:docMk/>
          <pc:sldMk cId="1397366007" sldId="262"/>
        </pc:sldMkLst>
        <pc:spChg chg="mod ord">
          <ac:chgData name="Guest User" userId="S::urn:spo:anon#5c03376e214eb905a25d27285067fd591968fcd46600cfeb97420a32f5322566::" providerId="AD" clId="Web-{00000000-0000-0000-0000-000000000000}" dt="2021-02-20T16:26:50.305" v="400"/>
          <ac:spMkLst>
            <pc:docMk/>
            <pc:sldMk cId="1397366007" sldId="262"/>
            <ac:spMk id="11" creationId="{94FCF3E8-C821-48A1-AE10-8B89F0CB36E1}"/>
          </ac:spMkLst>
        </pc:spChg>
        <pc:spChg chg="add del">
          <ac:chgData name="Guest User" userId="S::urn:spo:anon#5c03376e214eb905a25d27285067fd591968fcd46600cfeb97420a32f5322566::" providerId="AD" clId="Web-{00000000-0000-0000-0000-000000000000}" dt="2021-02-20T16:26:50.305" v="400"/>
          <ac:spMkLst>
            <pc:docMk/>
            <pc:sldMk cId="1397366007" sldId="262"/>
            <ac:spMk id="18" creationId="{823AC064-BC96-4F32-8AE1-B2FD38754823}"/>
          </ac:spMkLst>
        </pc:spChg>
        <pc:picChg chg="mod ord">
          <ac:chgData name="Guest User" userId="S::urn:spo:anon#5c03376e214eb905a25d27285067fd591968fcd46600cfeb97420a32f5322566::" providerId="AD" clId="Web-{00000000-0000-0000-0000-000000000000}" dt="2021-02-20T16:26:50.305" v="400"/>
          <ac:picMkLst>
            <pc:docMk/>
            <pc:sldMk cId="1397366007" sldId="262"/>
            <ac:picMk id="5" creationId="{9C3F8172-172B-49FA-8DC9-E6B5D732F803}"/>
          </ac:picMkLst>
        </pc:picChg>
        <pc:picChg chg="mod ord">
          <ac:chgData name="Guest User" userId="S::urn:spo:anon#5c03376e214eb905a25d27285067fd591968fcd46600cfeb97420a32f5322566::" providerId="AD" clId="Web-{00000000-0000-0000-0000-000000000000}" dt="2021-02-20T16:26:50.305" v="400"/>
          <ac:picMkLst>
            <pc:docMk/>
            <pc:sldMk cId="1397366007" sldId="262"/>
            <ac:picMk id="6" creationId="{8E20E58A-4334-4EA9-A8DD-C8C4ABB63690}"/>
          </ac:picMkLst>
        </pc:picChg>
        <pc:cxnChg chg="add del">
          <ac:chgData name="Guest User" userId="S::urn:spo:anon#5c03376e214eb905a25d27285067fd591968fcd46600cfeb97420a32f5322566::" providerId="AD" clId="Web-{00000000-0000-0000-0000-000000000000}" dt="2021-02-20T16:26:50.305" v="400"/>
          <ac:cxnSpMkLst>
            <pc:docMk/>
            <pc:sldMk cId="1397366007" sldId="262"/>
            <ac:cxnSpMk id="16" creationId="{DB146403-F3D6-484B-B2ED-97F9565D0370}"/>
          </ac:cxnSpMkLst>
        </pc:cxnChg>
        <pc:cxnChg chg="add del">
          <ac:chgData name="Guest User" userId="S::urn:spo:anon#5c03376e214eb905a25d27285067fd591968fcd46600cfeb97420a32f5322566::" providerId="AD" clId="Web-{00000000-0000-0000-0000-000000000000}" dt="2021-02-20T16:26:50.305" v="400"/>
          <ac:cxnSpMkLst>
            <pc:docMk/>
            <pc:sldMk cId="1397366007" sldId="262"/>
            <ac:cxnSpMk id="20" creationId="{7E7C77BC-7138-40B1-A15B-20F57A494629}"/>
          </ac:cxnSpMkLst>
        </pc:cxnChg>
      </pc:sldChg>
      <pc:sldChg chg="addSp delSp modSp mod modClrScheme delDesignElem chgLayout">
        <pc:chgData name="Guest User" userId="S::urn:spo:anon#5c03376e214eb905a25d27285067fd591968fcd46600cfeb97420a32f5322566::" providerId="AD" clId="Web-{00000000-0000-0000-0000-000000000000}" dt="2021-02-20T16:26:50.305" v="400"/>
        <pc:sldMkLst>
          <pc:docMk/>
          <pc:sldMk cId="518108763" sldId="263"/>
        </pc:sldMkLst>
        <pc:spChg chg="mod ord">
          <ac:chgData name="Guest User" userId="S::urn:spo:anon#5c03376e214eb905a25d27285067fd591968fcd46600cfeb97420a32f5322566::" providerId="AD" clId="Web-{00000000-0000-0000-0000-000000000000}" dt="2021-02-20T16:26:50.305" v="400"/>
          <ac:spMkLst>
            <pc:docMk/>
            <pc:sldMk cId="518108763" sldId="263"/>
            <ac:spMk id="2" creationId="{67AD9AEE-C892-4B9C-9671-C5D1FD9627C9}"/>
          </ac:spMkLst>
        </pc:spChg>
        <pc:spChg chg="add del">
          <ac:chgData name="Guest User" userId="S::urn:spo:anon#5c03376e214eb905a25d27285067fd591968fcd46600cfeb97420a32f5322566::" providerId="AD" clId="Web-{00000000-0000-0000-0000-000000000000}" dt="2021-02-20T16:26:50.305" v="400"/>
          <ac:spMkLst>
            <pc:docMk/>
            <pc:sldMk cId="518108763" sldId="263"/>
            <ac:spMk id="45" creationId="{33E72FA3-BD00-444A-AD9B-E6C3D069CDE3}"/>
          </ac:spMkLst>
        </pc:spChg>
      </pc:sldChg>
      <pc:sldChg chg="addSp delSp modSp mod setBg modClrScheme delDesignElem chgLayout">
        <pc:chgData name="Guest User" userId="S::urn:spo:anon#5c03376e214eb905a25d27285067fd591968fcd46600cfeb97420a32f5322566::" providerId="AD" clId="Web-{00000000-0000-0000-0000-000000000000}" dt="2021-02-20T16:26:50.305" v="400"/>
        <pc:sldMkLst>
          <pc:docMk/>
          <pc:sldMk cId="0" sldId="264"/>
        </pc:sldMkLst>
        <pc:spChg chg="mod ord">
          <ac:chgData name="Guest User" userId="S::urn:spo:anon#5c03376e214eb905a25d27285067fd591968fcd46600cfeb97420a32f5322566::" providerId="AD" clId="Web-{00000000-0000-0000-0000-000000000000}" dt="2021-02-20T16:26:50.305" v="400"/>
          <ac:spMkLst>
            <pc:docMk/>
            <pc:sldMk cId="0" sldId="264"/>
            <ac:spMk id="100" creationId="{00000000-0000-0000-0000-000000000000}"/>
          </ac:spMkLst>
        </pc:spChg>
        <pc:spChg chg="add del">
          <ac:chgData name="Guest User" userId="S::urn:spo:anon#5c03376e214eb905a25d27285067fd591968fcd46600cfeb97420a32f5322566::" providerId="AD" clId="Web-{00000000-0000-0000-0000-000000000000}" dt="2021-02-20T16:26:50.305" v="400"/>
          <ac:spMkLst>
            <pc:docMk/>
            <pc:sldMk cId="0" sldId="264"/>
            <ac:spMk id="107" creationId="{823AC064-BC96-4F32-8AE1-B2FD38754823}"/>
          </ac:spMkLst>
        </pc:spChg>
        <pc:picChg chg="mod">
          <ac:chgData name="Guest User" userId="S::urn:spo:anon#5c03376e214eb905a25d27285067fd591968fcd46600cfeb97420a32f5322566::" providerId="AD" clId="Web-{00000000-0000-0000-0000-000000000000}" dt="2021-02-20T15:17:03.281" v="24"/>
          <ac:picMkLst>
            <pc:docMk/>
            <pc:sldMk cId="0" sldId="264"/>
            <ac:picMk id="101" creationId="{00000000-0000-0000-0000-000000000000}"/>
          </ac:picMkLst>
        </pc:picChg>
        <pc:picChg chg="mod">
          <ac:chgData name="Guest User" userId="S::urn:spo:anon#5c03376e214eb905a25d27285067fd591968fcd46600cfeb97420a32f5322566::" providerId="AD" clId="Web-{00000000-0000-0000-0000-000000000000}" dt="2021-02-20T15:17:03.281" v="24"/>
          <ac:picMkLst>
            <pc:docMk/>
            <pc:sldMk cId="0" sldId="264"/>
            <ac:picMk id="102" creationId="{00000000-0000-0000-0000-000000000000}"/>
          </ac:picMkLst>
        </pc:picChg>
        <pc:cxnChg chg="add del">
          <ac:chgData name="Guest User" userId="S::urn:spo:anon#5c03376e214eb905a25d27285067fd591968fcd46600cfeb97420a32f5322566::" providerId="AD" clId="Web-{00000000-0000-0000-0000-000000000000}" dt="2021-02-20T16:26:50.305" v="400"/>
          <ac:cxnSpMkLst>
            <pc:docMk/>
            <pc:sldMk cId="0" sldId="264"/>
            <ac:cxnSpMk id="109" creationId="{7E7C77BC-7138-40B1-A15B-20F57A494629}"/>
          </ac:cxnSpMkLst>
        </pc:cxnChg>
        <pc:cxnChg chg="add del">
          <ac:chgData name="Guest User" userId="S::urn:spo:anon#5c03376e214eb905a25d27285067fd591968fcd46600cfeb97420a32f5322566::" providerId="AD" clId="Web-{00000000-0000-0000-0000-000000000000}" dt="2021-02-20T16:26:50.305" v="400"/>
          <ac:cxnSpMkLst>
            <pc:docMk/>
            <pc:sldMk cId="0" sldId="264"/>
            <ac:cxnSpMk id="111" creationId="{DB146403-F3D6-484B-B2ED-97F9565D0370}"/>
          </ac:cxnSpMkLst>
        </pc:cxnChg>
      </pc:sldChg>
      <pc:sldChg chg="addSp delSp modSp mod setBg modClrScheme delDesignElem chgLayout">
        <pc:chgData name="Guest User" userId="S::urn:spo:anon#5c03376e214eb905a25d27285067fd591968fcd46600cfeb97420a32f5322566::" providerId="AD" clId="Web-{00000000-0000-0000-0000-000000000000}" dt="2021-02-20T16:26:50.305" v="400"/>
        <pc:sldMkLst>
          <pc:docMk/>
          <pc:sldMk cId="0" sldId="265"/>
        </pc:sldMkLst>
        <pc:spChg chg="mod ord">
          <ac:chgData name="Guest User" userId="S::urn:spo:anon#5c03376e214eb905a25d27285067fd591968fcd46600cfeb97420a32f5322566::" providerId="AD" clId="Web-{00000000-0000-0000-0000-000000000000}" dt="2021-02-20T16:26:50.305" v="400"/>
          <ac:spMkLst>
            <pc:docMk/>
            <pc:sldMk cId="0" sldId="265"/>
            <ac:spMk id="107" creationId="{00000000-0000-0000-0000-000000000000}"/>
          </ac:spMkLst>
        </pc:spChg>
        <pc:spChg chg="add del">
          <ac:chgData name="Guest User" userId="S::urn:spo:anon#5c03376e214eb905a25d27285067fd591968fcd46600cfeb97420a32f5322566::" providerId="AD" clId="Web-{00000000-0000-0000-0000-000000000000}" dt="2021-02-20T15:13:44.937" v="18"/>
          <ac:spMkLst>
            <pc:docMk/>
            <pc:sldMk cId="0" sldId="265"/>
            <ac:spMk id="112" creationId="{99ED5833-B85B-4103-8A3B-CAB0308E6C15}"/>
          </ac:spMkLst>
        </pc:spChg>
        <pc:spChg chg="add del">
          <ac:chgData name="Guest User" userId="S::urn:spo:anon#5c03376e214eb905a25d27285067fd591968fcd46600cfeb97420a32f5322566::" providerId="AD" clId="Web-{00000000-0000-0000-0000-000000000000}" dt="2021-02-20T16:26:50.305" v="400"/>
          <ac:spMkLst>
            <pc:docMk/>
            <pc:sldMk cId="0" sldId="265"/>
            <ac:spMk id="117" creationId="{823AC064-BC96-4F32-8AE1-B2FD38754823}"/>
          </ac:spMkLst>
        </pc:spChg>
        <pc:picChg chg="add mod">
          <ac:chgData name="Guest User" userId="S::urn:spo:anon#5c03376e214eb905a25d27285067fd591968fcd46600cfeb97420a32f5322566::" providerId="AD" clId="Web-{00000000-0000-0000-0000-000000000000}" dt="2021-02-20T15:13:44.937" v="18"/>
          <ac:picMkLst>
            <pc:docMk/>
            <pc:sldMk cId="0" sldId="265"/>
            <ac:picMk id="2" creationId="{1F314157-95E7-47D9-842C-30A0C8294278}"/>
          </ac:picMkLst>
        </pc:picChg>
        <pc:picChg chg="add mod">
          <ac:chgData name="Guest User" userId="S::urn:spo:anon#5c03376e214eb905a25d27285067fd591968fcd46600cfeb97420a32f5322566::" providerId="AD" clId="Web-{00000000-0000-0000-0000-000000000000}" dt="2021-02-20T15:13:44.937" v="18"/>
          <ac:picMkLst>
            <pc:docMk/>
            <pc:sldMk cId="0" sldId="265"/>
            <ac:picMk id="3" creationId="{420FE2AC-827E-4856-9CE9-D9D121DF171C}"/>
          </ac:picMkLst>
        </pc:picChg>
        <pc:picChg chg="del">
          <ac:chgData name="Guest User" userId="S::urn:spo:anon#5c03376e214eb905a25d27285067fd591968fcd46600cfeb97420a32f5322566::" providerId="AD" clId="Web-{00000000-0000-0000-0000-000000000000}" dt="2021-02-20T15:11:33.173" v="1"/>
          <ac:picMkLst>
            <pc:docMk/>
            <pc:sldMk cId="0" sldId="265"/>
            <ac:picMk id="108" creationId="{00000000-0000-0000-0000-000000000000}"/>
          </ac:picMkLst>
        </pc:picChg>
        <pc:picChg chg="del">
          <ac:chgData name="Guest User" userId="S::urn:spo:anon#5c03376e214eb905a25d27285067fd591968fcd46600cfeb97420a32f5322566::" providerId="AD" clId="Web-{00000000-0000-0000-0000-000000000000}" dt="2021-02-20T15:11:33.173" v="0"/>
          <ac:picMkLst>
            <pc:docMk/>
            <pc:sldMk cId="0" sldId="265"/>
            <ac:picMk id="109" creationId="{00000000-0000-0000-0000-000000000000}"/>
          </ac:picMkLst>
        </pc:picChg>
        <pc:cxnChg chg="add del">
          <ac:chgData name="Guest User" userId="S::urn:spo:anon#5c03376e214eb905a25d27285067fd591968fcd46600cfeb97420a32f5322566::" providerId="AD" clId="Web-{00000000-0000-0000-0000-000000000000}" dt="2021-02-20T16:26:50.305" v="400"/>
          <ac:cxnSpMkLst>
            <pc:docMk/>
            <pc:sldMk cId="0" sldId="265"/>
            <ac:cxnSpMk id="119" creationId="{7E7C77BC-7138-40B1-A15B-20F57A494629}"/>
          </ac:cxnSpMkLst>
        </pc:cxnChg>
        <pc:cxnChg chg="add del">
          <ac:chgData name="Guest User" userId="S::urn:spo:anon#5c03376e214eb905a25d27285067fd591968fcd46600cfeb97420a32f5322566::" providerId="AD" clId="Web-{00000000-0000-0000-0000-000000000000}" dt="2021-02-20T16:26:50.305" v="400"/>
          <ac:cxnSpMkLst>
            <pc:docMk/>
            <pc:sldMk cId="0" sldId="265"/>
            <ac:cxnSpMk id="121" creationId="{DB146403-F3D6-484B-B2ED-97F9565D0370}"/>
          </ac:cxnSpMkLst>
        </pc:cxnChg>
      </pc:sldChg>
      <pc:sldChg chg="addSp delSp modSp mod ord setBg modClrScheme delDesignElem chgLayout">
        <pc:chgData name="Guest User" userId="S::urn:spo:anon#5c03376e214eb905a25d27285067fd591968fcd46600cfeb97420a32f5322566::" providerId="AD" clId="Web-{00000000-0000-0000-0000-000000000000}" dt="2021-02-20T16:26:50.305" v="400"/>
        <pc:sldMkLst>
          <pc:docMk/>
          <pc:sldMk cId="0" sldId="266"/>
        </pc:sldMkLst>
        <pc:spChg chg="mod ord">
          <ac:chgData name="Guest User" userId="S::urn:spo:anon#5c03376e214eb905a25d27285067fd591968fcd46600cfeb97420a32f5322566::" providerId="AD" clId="Web-{00000000-0000-0000-0000-000000000000}" dt="2021-02-20T16:26:50.305" v="400"/>
          <ac:spMkLst>
            <pc:docMk/>
            <pc:sldMk cId="0" sldId="266"/>
            <ac:spMk id="117" creationId="{00000000-0000-0000-0000-000000000000}"/>
          </ac:spMkLst>
        </pc:spChg>
        <pc:spChg chg="add del">
          <ac:chgData name="Guest User" userId="S::urn:spo:anon#5c03376e214eb905a25d27285067fd591968fcd46600cfeb97420a32f5322566::" providerId="AD" clId="Web-{00000000-0000-0000-0000-000000000000}" dt="2021-02-20T16:26:50.305" v="400"/>
          <ac:spMkLst>
            <pc:docMk/>
            <pc:sldMk cId="0" sldId="266"/>
            <ac:spMk id="122" creationId="{823AC064-BC96-4F32-8AE1-B2FD38754823}"/>
          </ac:spMkLst>
        </pc:spChg>
        <pc:picChg chg="add mod">
          <ac:chgData name="Guest User" userId="S::urn:spo:anon#5c03376e214eb905a25d27285067fd591968fcd46600cfeb97420a32f5322566::" providerId="AD" clId="Web-{00000000-0000-0000-0000-000000000000}" dt="2021-02-20T15:14:17.156" v="23"/>
          <ac:picMkLst>
            <pc:docMk/>
            <pc:sldMk cId="0" sldId="266"/>
            <ac:picMk id="2" creationId="{3CA23AF7-0EB9-4145-B036-F6CF0225CAF3}"/>
          </ac:picMkLst>
        </pc:picChg>
        <pc:picChg chg="add mod">
          <ac:chgData name="Guest User" userId="S::urn:spo:anon#5c03376e214eb905a25d27285067fd591968fcd46600cfeb97420a32f5322566::" providerId="AD" clId="Web-{00000000-0000-0000-0000-000000000000}" dt="2021-02-20T15:14:17.156" v="23"/>
          <ac:picMkLst>
            <pc:docMk/>
            <pc:sldMk cId="0" sldId="266"/>
            <ac:picMk id="3" creationId="{A51E8C32-7572-4CCD-A1FD-B9222B0B8DD3}"/>
          </ac:picMkLst>
        </pc:picChg>
        <pc:picChg chg="del">
          <ac:chgData name="Guest User" userId="S::urn:spo:anon#5c03376e214eb905a25d27285067fd591968fcd46600cfeb97420a32f5322566::" providerId="AD" clId="Web-{00000000-0000-0000-0000-000000000000}" dt="2021-02-20T15:13:56.906" v="20"/>
          <ac:picMkLst>
            <pc:docMk/>
            <pc:sldMk cId="0" sldId="266"/>
            <ac:picMk id="115" creationId="{00000000-0000-0000-0000-000000000000}"/>
          </ac:picMkLst>
        </pc:picChg>
        <pc:picChg chg="del">
          <ac:chgData name="Guest User" userId="S::urn:spo:anon#5c03376e214eb905a25d27285067fd591968fcd46600cfeb97420a32f5322566::" providerId="AD" clId="Web-{00000000-0000-0000-0000-000000000000}" dt="2021-02-20T15:13:56.906" v="19"/>
          <ac:picMkLst>
            <pc:docMk/>
            <pc:sldMk cId="0" sldId="266"/>
            <ac:picMk id="116" creationId="{00000000-0000-0000-0000-000000000000}"/>
          </ac:picMkLst>
        </pc:picChg>
        <pc:cxnChg chg="add del">
          <ac:chgData name="Guest User" userId="S::urn:spo:anon#5c03376e214eb905a25d27285067fd591968fcd46600cfeb97420a32f5322566::" providerId="AD" clId="Web-{00000000-0000-0000-0000-000000000000}" dt="2021-02-20T16:26:50.305" v="400"/>
          <ac:cxnSpMkLst>
            <pc:docMk/>
            <pc:sldMk cId="0" sldId="266"/>
            <ac:cxnSpMk id="124" creationId="{7E7C77BC-7138-40B1-A15B-20F57A494629}"/>
          </ac:cxnSpMkLst>
        </pc:cxnChg>
        <pc:cxnChg chg="add del">
          <ac:chgData name="Guest User" userId="S::urn:spo:anon#5c03376e214eb905a25d27285067fd591968fcd46600cfeb97420a32f5322566::" providerId="AD" clId="Web-{00000000-0000-0000-0000-000000000000}" dt="2021-02-20T16:26:50.305" v="400"/>
          <ac:cxnSpMkLst>
            <pc:docMk/>
            <pc:sldMk cId="0" sldId="266"/>
            <ac:cxnSpMk id="126" creationId="{DB146403-F3D6-484B-B2ED-97F9565D0370}"/>
          </ac:cxnSpMkLst>
        </pc:cxnChg>
      </pc:sldChg>
      <pc:sldChg chg="modSp mod modClrScheme chgLayout">
        <pc:chgData name="Guest User" userId="S::urn:spo:anon#5c03376e214eb905a25d27285067fd591968fcd46600cfeb97420a32f5322566::" providerId="AD" clId="Web-{00000000-0000-0000-0000-000000000000}" dt="2021-02-20T16:26:50.305" v="400"/>
        <pc:sldMkLst>
          <pc:docMk/>
          <pc:sldMk cId="0" sldId="267"/>
        </pc:sldMkLst>
        <pc:spChg chg="mod ord">
          <ac:chgData name="Guest User" userId="S::urn:spo:anon#5c03376e214eb905a25d27285067fd591968fcd46600cfeb97420a32f5322566::" providerId="AD" clId="Web-{00000000-0000-0000-0000-000000000000}" dt="2021-02-20T16:26:50.305" v="400"/>
          <ac:spMkLst>
            <pc:docMk/>
            <pc:sldMk cId="0" sldId="267"/>
            <ac:spMk id="123" creationId="{00000000-0000-0000-0000-000000000000}"/>
          </ac:spMkLst>
        </pc:spChg>
      </pc:sldChg>
      <pc:sldChg chg="modSp mod modClrScheme chgLayout">
        <pc:chgData name="Guest User" userId="S::urn:spo:anon#5c03376e214eb905a25d27285067fd591968fcd46600cfeb97420a32f5322566::" providerId="AD" clId="Web-{00000000-0000-0000-0000-000000000000}" dt="2021-02-20T16:26:50.305" v="400"/>
        <pc:sldMkLst>
          <pc:docMk/>
          <pc:sldMk cId="0" sldId="268"/>
        </pc:sldMkLst>
        <pc:spChg chg="mod ord">
          <ac:chgData name="Guest User" userId="S::urn:spo:anon#5c03376e214eb905a25d27285067fd591968fcd46600cfeb97420a32f5322566::" providerId="AD" clId="Web-{00000000-0000-0000-0000-000000000000}" dt="2021-02-20T16:26:50.305" v="400"/>
          <ac:spMkLst>
            <pc:docMk/>
            <pc:sldMk cId="0" sldId="268"/>
            <ac:spMk id="132" creationId="{00000000-0000-0000-0000-000000000000}"/>
          </ac:spMkLst>
        </pc:spChg>
      </pc:sldChg>
      <pc:sldChg chg="mod modClrScheme chgLayout">
        <pc:chgData name="Guest User" userId="S::urn:spo:anon#5c03376e214eb905a25d27285067fd591968fcd46600cfeb97420a32f5322566::" providerId="AD" clId="Web-{00000000-0000-0000-0000-000000000000}" dt="2021-02-20T16:26:50.305" v="400"/>
        <pc:sldMkLst>
          <pc:docMk/>
          <pc:sldMk cId="0" sldId="269"/>
        </pc:sldMkLst>
      </pc:sldChg>
      <pc:sldChg chg="addSp delSp modSp mod modClrScheme delDesignElem chgLayout">
        <pc:chgData name="Guest User" userId="S::urn:spo:anon#5c03376e214eb905a25d27285067fd591968fcd46600cfeb97420a32f5322566::" providerId="AD" clId="Web-{00000000-0000-0000-0000-000000000000}" dt="2021-02-20T16:26:50.305" v="400"/>
        <pc:sldMkLst>
          <pc:docMk/>
          <pc:sldMk cId="0" sldId="271"/>
        </pc:sldMkLst>
        <pc:spChg chg="mod ord">
          <ac:chgData name="Guest User" userId="S::urn:spo:anon#5c03376e214eb905a25d27285067fd591968fcd46600cfeb97420a32f5322566::" providerId="AD" clId="Web-{00000000-0000-0000-0000-000000000000}" dt="2021-02-20T16:26:50.305" v="400"/>
          <ac:spMkLst>
            <pc:docMk/>
            <pc:sldMk cId="0" sldId="271"/>
            <ac:spMk id="154" creationId="{00000000-0000-0000-0000-000000000000}"/>
          </ac:spMkLst>
        </pc:spChg>
        <pc:spChg chg="add del">
          <ac:chgData name="Guest User" userId="S::urn:spo:anon#5c03376e214eb905a25d27285067fd591968fcd46600cfeb97420a32f5322566::" providerId="AD" clId="Web-{00000000-0000-0000-0000-000000000000}" dt="2021-02-20T16:26:50.305" v="400"/>
          <ac:spMkLst>
            <pc:docMk/>
            <pc:sldMk cId="0" sldId="271"/>
            <ac:spMk id="156" creationId="{A4AC5506-6312-4701-8D3C-40187889A947}"/>
          </ac:spMkLst>
        </pc:spChg>
      </pc:sldChg>
      <pc:sldChg chg="addSp delSp modSp mod modClrScheme delDesignElem chgLayout">
        <pc:chgData name="Guest User" userId="S::urn:spo:anon#5c03376e214eb905a25d27285067fd591968fcd46600cfeb97420a32f5322566::" providerId="AD" clId="Web-{00000000-0000-0000-0000-000000000000}" dt="2021-02-20T16:26:50.305" v="400"/>
        <pc:sldMkLst>
          <pc:docMk/>
          <pc:sldMk cId="0" sldId="272"/>
        </pc:sldMkLst>
        <pc:spChg chg="mod">
          <ac:chgData name="Guest User" userId="S::urn:spo:anon#5c03376e214eb905a25d27285067fd591968fcd46600cfeb97420a32f5322566::" providerId="AD" clId="Web-{00000000-0000-0000-0000-000000000000}" dt="2021-02-20T16:02:31.694" v="398" actId="20577"/>
          <ac:spMkLst>
            <pc:docMk/>
            <pc:sldMk cId="0" sldId="272"/>
            <ac:spMk id="2" creationId="{23366244-E2EB-4CA9-BE94-D29545CD820C}"/>
          </ac:spMkLst>
        </pc:spChg>
        <pc:spChg chg="mod ord">
          <ac:chgData name="Guest User" userId="S::urn:spo:anon#5c03376e214eb905a25d27285067fd591968fcd46600cfeb97420a32f5322566::" providerId="AD" clId="Web-{00000000-0000-0000-0000-000000000000}" dt="2021-02-20T16:26:50.305" v="400"/>
          <ac:spMkLst>
            <pc:docMk/>
            <pc:sldMk cId="0" sldId="272"/>
            <ac:spMk id="160" creationId="{00000000-0000-0000-0000-000000000000}"/>
          </ac:spMkLst>
        </pc:spChg>
        <pc:spChg chg="add del">
          <ac:chgData name="Guest User" userId="S::urn:spo:anon#5c03376e214eb905a25d27285067fd591968fcd46600cfeb97420a32f5322566::" providerId="AD" clId="Web-{00000000-0000-0000-0000-000000000000}" dt="2021-02-20T16:26:50.305" v="400"/>
          <ac:spMkLst>
            <pc:docMk/>
            <pc:sldMk cId="0" sldId="272"/>
            <ac:spMk id="166" creationId="{DE7FFD28-545C-4C88-A2E7-152FB234C92C}"/>
          </ac:spMkLst>
        </pc:spChg>
      </pc:sldChg>
      <pc:sldChg chg="modSp mod setBg modClrScheme chgLayout">
        <pc:chgData name="Guest User" userId="S::urn:spo:anon#5c03376e214eb905a25d27285067fd591968fcd46600cfeb97420a32f5322566::" providerId="AD" clId="Web-{00000000-0000-0000-0000-000000000000}" dt="2021-02-20T16:30:14.163" v="426"/>
        <pc:sldMkLst>
          <pc:docMk/>
          <pc:sldMk cId="0" sldId="273"/>
        </pc:sldMkLst>
        <pc:spChg chg="mod">
          <ac:chgData name="Guest User" userId="S::urn:spo:anon#5c03376e214eb905a25d27285067fd591968fcd46600cfeb97420a32f5322566::" providerId="AD" clId="Web-{00000000-0000-0000-0000-000000000000}" dt="2021-02-20T16:29:55.882" v="425" actId="1076"/>
          <ac:spMkLst>
            <pc:docMk/>
            <pc:sldMk cId="0" sldId="273"/>
            <ac:spMk id="166" creationId="{00000000-0000-0000-0000-000000000000}"/>
          </ac:spMkLst>
        </pc:spChg>
      </pc:sldChg>
      <pc:sldChg chg="modSp mod modClrScheme chgLayout">
        <pc:chgData name="Guest User" userId="S::urn:spo:anon#5c03376e214eb905a25d27285067fd591968fcd46600cfeb97420a32f5322566::" providerId="AD" clId="Web-{00000000-0000-0000-0000-000000000000}" dt="2021-02-20T16:26:50.305" v="400"/>
        <pc:sldMkLst>
          <pc:docMk/>
          <pc:sldMk cId="1871410404" sldId="276"/>
        </pc:sldMkLst>
        <pc:spChg chg="mod ord">
          <ac:chgData name="Guest User" userId="S::urn:spo:anon#5c03376e214eb905a25d27285067fd591968fcd46600cfeb97420a32f5322566::" providerId="AD" clId="Web-{00000000-0000-0000-0000-000000000000}" dt="2021-02-20T16:26:50.305" v="400"/>
          <ac:spMkLst>
            <pc:docMk/>
            <pc:sldMk cId="1871410404" sldId="276"/>
            <ac:spMk id="2" creationId="{9BFC167D-7655-48C0-88E9-751314AB7E3F}"/>
          </ac:spMkLst>
        </pc:spChg>
        <pc:graphicFrameChg chg="mod ord">
          <ac:chgData name="Guest User" userId="S::urn:spo:anon#5c03376e214eb905a25d27285067fd591968fcd46600cfeb97420a32f5322566::" providerId="AD" clId="Web-{00000000-0000-0000-0000-000000000000}" dt="2021-02-20T16:26:50.305" v="400"/>
          <ac:graphicFrameMkLst>
            <pc:docMk/>
            <pc:sldMk cId="1871410404" sldId="276"/>
            <ac:graphicFrameMk id="15" creationId="{32FE4E9A-BF4B-48DB-9D72-8A8E1CC701C9}"/>
          </ac:graphicFrameMkLst>
        </pc:graphicFrameChg>
      </pc:sldChg>
      <pc:sldChg chg="modSp mod modClrScheme chgLayout">
        <pc:chgData name="Guest User" userId="S::urn:spo:anon#5c03376e214eb905a25d27285067fd591968fcd46600cfeb97420a32f5322566::" providerId="AD" clId="Web-{00000000-0000-0000-0000-000000000000}" dt="2021-02-20T16:26:50.305" v="400"/>
        <pc:sldMkLst>
          <pc:docMk/>
          <pc:sldMk cId="678328524" sldId="277"/>
        </pc:sldMkLst>
        <pc:spChg chg="mod ord">
          <ac:chgData name="Guest User" userId="S::urn:spo:anon#5c03376e214eb905a25d27285067fd591968fcd46600cfeb97420a32f5322566::" providerId="AD" clId="Web-{00000000-0000-0000-0000-000000000000}" dt="2021-02-20T16:26:50.305" v="400"/>
          <ac:spMkLst>
            <pc:docMk/>
            <pc:sldMk cId="678328524" sldId="277"/>
            <ac:spMk id="2" creationId="{4A7B3DE7-0D5F-484F-939A-D5EFAB187A42}"/>
          </ac:spMkLst>
        </pc:spChg>
        <pc:picChg chg="mod ord">
          <ac:chgData name="Guest User" userId="S::urn:spo:anon#5c03376e214eb905a25d27285067fd591968fcd46600cfeb97420a32f5322566::" providerId="AD" clId="Web-{00000000-0000-0000-0000-000000000000}" dt="2021-02-20T16:26:50.305" v="400"/>
          <ac:picMkLst>
            <pc:docMk/>
            <pc:sldMk cId="678328524" sldId="277"/>
            <ac:picMk id="5" creationId="{C2EA7F65-149A-4647-A274-DB93E5ED7F87}"/>
          </ac:picMkLst>
        </pc:picChg>
        <pc:picChg chg="mod ord">
          <ac:chgData name="Guest User" userId="S::urn:spo:anon#5c03376e214eb905a25d27285067fd591968fcd46600cfeb97420a32f5322566::" providerId="AD" clId="Web-{00000000-0000-0000-0000-000000000000}" dt="2021-02-20T16:26:50.305" v="400"/>
          <ac:picMkLst>
            <pc:docMk/>
            <pc:sldMk cId="678328524" sldId="277"/>
            <ac:picMk id="6" creationId="{7069C285-8258-4314-98B1-6EE0E0F7808A}"/>
          </ac:picMkLst>
        </pc:picChg>
      </pc:sldChg>
      <pc:sldChg chg="modSp mod modClrScheme chgLayout">
        <pc:chgData name="Guest User" userId="S::urn:spo:anon#5c03376e214eb905a25d27285067fd591968fcd46600cfeb97420a32f5322566::" providerId="AD" clId="Web-{00000000-0000-0000-0000-000000000000}" dt="2021-02-20T16:26:50.305" v="400"/>
        <pc:sldMkLst>
          <pc:docMk/>
          <pc:sldMk cId="743469839" sldId="278"/>
        </pc:sldMkLst>
        <pc:spChg chg="mod ord">
          <ac:chgData name="Guest User" userId="S::urn:spo:anon#5c03376e214eb905a25d27285067fd591968fcd46600cfeb97420a32f5322566::" providerId="AD" clId="Web-{00000000-0000-0000-0000-000000000000}" dt="2021-02-20T16:26:50.305" v="400"/>
          <ac:spMkLst>
            <pc:docMk/>
            <pc:sldMk cId="743469839" sldId="278"/>
            <ac:spMk id="2" creationId="{0CFE010F-10F7-4DEE-8B95-D977F87C2475}"/>
          </ac:spMkLst>
        </pc:spChg>
        <pc:picChg chg="mod ord">
          <ac:chgData name="Guest User" userId="S::urn:spo:anon#5c03376e214eb905a25d27285067fd591968fcd46600cfeb97420a32f5322566::" providerId="AD" clId="Web-{00000000-0000-0000-0000-000000000000}" dt="2021-02-20T16:26:50.305" v="400"/>
          <ac:picMkLst>
            <pc:docMk/>
            <pc:sldMk cId="743469839" sldId="278"/>
            <ac:picMk id="5" creationId="{96683A1A-C073-466E-9A76-9905AD2FA15A}"/>
          </ac:picMkLst>
        </pc:picChg>
        <pc:picChg chg="mod ord">
          <ac:chgData name="Guest User" userId="S::urn:spo:anon#5c03376e214eb905a25d27285067fd591968fcd46600cfeb97420a32f5322566::" providerId="AD" clId="Web-{00000000-0000-0000-0000-000000000000}" dt="2021-02-20T16:26:50.305" v="400"/>
          <ac:picMkLst>
            <pc:docMk/>
            <pc:sldMk cId="743469839" sldId="278"/>
            <ac:picMk id="6" creationId="{24823769-27DA-4971-9A28-3C4B157C8852}"/>
          </ac:picMkLst>
        </pc:picChg>
      </pc:sldChg>
      <pc:sldChg chg="addSp delSp modSp mod modClrScheme delDesignElem chgLayout">
        <pc:chgData name="Guest User" userId="S::urn:spo:anon#5c03376e214eb905a25d27285067fd591968fcd46600cfeb97420a32f5322566::" providerId="AD" clId="Web-{00000000-0000-0000-0000-000000000000}" dt="2021-02-20T16:26:50.305" v="400"/>
        <pc:sldMkLst>
          <pc:docMk/>
          <pc:sldMk cId="2634024631" sldId="279"/>
        </pc:sldMkLst>
        <pc:spChg chg="mod ord">
          <ac:chgData name="Guest User" userId="S::urn:spo:anon#5c03376e214eb905a25d27285067fd591968fcd46600cfeb97420a32f5322566::" providerId="AD" clId="Web-{00000000-0000-0000-0000-000000000000}" dt="2021-02-20T16:26:50.305" v="400"/>
          <ac:spMkLst>
            <pc:docMk/>
            <pc:sldMk cId="2634024631" sldId="279"/>
            <ac:spMk id="2" creationId="{301E7E0D-9D3E-411C-84BB-45A8F6F5BA35}"/>
          </ac:spMkLst>
        </pc:spChg>
        <pc:spChg chg="add del">
          <ac:chgData name="Guest User" userId="S::urn:spo:anon#5c03376e214eb905a25d27285067fd591968fcd46600cfeb97420a32f5322566::" providerId="AD" clId="Web-{00000000-0000-0000-0000-000000000000}" dt="2021-02-20T16:26:50.305" v="400"/>
          <ac:spMkLst>
            <pc:docMk/>
            <pc:sldMk cId="2634024631" sldId="279"/>
            <ac:spMk id="11" creationId="{823AC064-BC96-4F32-8AE1-B2FD38754823}"/>
          </ac:spMkLst>
        </pc:spChg>
        <pc:picChg chg="mod ord">
          <ac:chgData name="Guest User" userId="S::urn:spo:anon#5c03376e214eb905a25d27285067fd591968fcd46600cfeb97420a32f5322566::" providerId="AD" clId="Web-{00000000-0000-0000-0000-000000000000}" dt="2021-02-20T16:26:50.305" v="400"/>
          <ac:picMkLst>
            <pc:docMk/>
            <pc:sldMk cId="2634024631" sldId="279"/>
            <ac:picMk id="5" creationId="{22CF183E-9299-483E-AC92-8DFF0FCDB513}"/>
          </ac:picMkLst>
        </pc:picChg>
        <pc:picChg chg="mod ord">
          <ac:chgData name="Guest User" userId="S::urn:spo:anon#5c03376e214eb905a25d27285067fd591968fcd46600cfeb97420a32f5322566::" providerId="AD" clId="Web-{00000000-0000-0000-0000-000000000000}" dt="2021-02-20T16:26:50.305" v="400"/>
          <ac:picMkLst>
            <pc:docMk/>
            <pc:sldMk cId="2634024631" sldId="279"/>
            <ac:picMk id="6" creationId="{16E8688B-025F-410A-AC1D-8102709BD4E4}"/>
          </ac:picMkLst>
        </pc:picChg>
        <pc:cxnChg chg="add del">
          <ac:chgData name="Guest User" userId="S::urn:spo:anon#5c03376e214eb905a25d27285067fd591968fcd46600cfeb97420a32f5322566::" providerId="AD" clId="Web-{00000000-0000-0000-0000-000000000000}" dt="2021-02-20T16:26:50.305" v="400"/>
          <ac:cxnSpMkLst>
            <pc:docMk/>
            <pc:sldMk cId="2634024631" sldId="279"/>
            <ac:cxnSpMk id="13" creationId="{7E7C77BC-7138-40B1-A15B-20F57A494629}"/>
          </ac:cxnSpMkLst>
        </pc:cxnChg>
        <pc:cxnChg chg="add del">
          <ac:chgData name="Guest User" userId="S::urn:spo:anon#5c03376e214eb905a25d27285067fd591968fcd46600cfeb97420a32f5322566::" providerId="AD" clId="Web-{00000000-0000-0000-0000-000000000000}" dt="2021-02-20T16:26:50.305" v="400"/>
          <ac:cxnSpMkLst>
            <pc:docMk/>
            <pc:sldMk cId="2634024631" sldId="279"/>
            <ac:cxnSpMk id="15" creationId="{DB146403-F3D6-484B-B2ED-97F9565D0370}"/>
          </ac:cxnSpMkLst>
        </pc:cxnChg>
      </pc:sldChg>
      <pc:sldChg chg="addSp delSp modSp mod modClrScheme delDesignElem chgLayout">
        <pc:chgData name="Guest User" userId="S::urn:spo:anon#5c03376e214eb905a25d27285067fd591968fcd46600cfeb97420a32f5322566::" providerId="AD" clId="Web-{00000000-0000-0000-0000-000000000000}" dt="2021-02-20T16:26:50.305" v="400"/>
        <pc:sldMkLst>
          <pc:docMk/>
          <pc:sldMk cId="1562694435" sldId="280"/>
        </pc:sldMkLst>
        <pc:spChg chg="mod ord">
          <ac:chgData name="Guest User" userId="S::urn:spo:anon#5c03376e214eb905a25d27285067fd591968fcd46600cfeb97420a32f5322566::" providerId="AD" clId="Web-{00000000-0000-0000-0000-000000000000}" dt="2021-02-20T16:26:50.305" v="400"/>
          <ac:spMkLst>
            <pc:docMk/>
            <pc:sldMk cId="1562694435" sldId="280"/>
            <ac:spMk id="2" creationId="{D070B3AB-4A62-4FDE-8BE8-A1C8E21CCFA0}"/>
          </ac:spMkLst>
        </pc:spChg>
        <pc:spChg chg="add del">
          <ac:chgData name="Guest User" userId="S::urn:spo:anon#5c03376e214eb905a25d27285067fd591968fcd46600cfeb97420a32f5322566::" providerId="AD" clId="Web-{00000000-0000-0000-0000-000000000000}" dt="2021-02-20T16:26:50.305" v="400"/>
          <ac:spMkLst>
            <pc:docMk/>
            <pc:sldMk cId="1562694435" sldId="280"/>
            <ac:spMk id="11" creationId="{F812110C-454D-45D4-A43C-D268FC305665}"/>
          </ac:spMkLst>
        </pc:spChg>
        <pc:spChg chg="add del">
          <ac:chgData name="Guest User" userId="S::urn:spo:anon#5c03376e214eb905a25d27285067fd591968fcd46600cfeb97420a32f5322566::" providerId="AD" clId="Web-{00000000-0000-0000-0000-000000000000}" dt="2021-02-20T16:26:50.305" v="400"/>
          <ac:spMkLst>
            <pc:docMk/>
            <pc:sldMk cId="1562694435" sldId="280"/>
            <ac:spMk id="13" creationId="{A3663F10-4AEF-432D-B195-513FD3539145}"/>
          </ac:spMkLst>
        </pc:spChg>
        <pc:spChg chg="add del">
          <ac:chgData name="Guest User" userId="S::urn:spo:anon#5c03376e214eb905a25d27285067fd591968fcd46600cfeb97420a32f5322566::" providerId="AD" clId="Web-{00000000-0000-0000-0000-000000000000}" dt="2021-02-20T16:26:50.305" v="400"/>
          <ac:spMkLst>
            <pc:docMk/>
            <pc:sldMk cId="1562694435" sldId="280"/>
            <ac:spMk id="15" creationId="{E8AEFC5D-4625-4A90-904B-81C44B4AF2F8}"/>
          </ac:spMkLst>
        </pc:spChg>
        <pc:graphicFrameChg chg="mod ord">
          <ac:chgData name="Guest User" userId="S::urn:spo:anon#5c03376e214eb905a25d27285067fd591968fcd46600cfeb97420a32f5322566::" providerId="AD" clId="Web-{00000000-0000-0000-0000-000000000000}" dt="2021-02-20T16:26:50.305" v="400"/>
          <ac:graphicFrameMkLst>
            <pc:docMk/>
            <pc:sldMk cId="1562694435" sldId="280"/>
            <ac:graphicFrameMk id="6" creationId="{7F90743E-607A-4CF2-A43E-6994A2139B3F}"/>
          </ac:graphicFrameMkLst>
        </pc:graphicFrameChg>
      </pc:sldChg>
      <pc:sldChg chg="addSp delSp modSp new mod ord setBg modClrScheme delDesignElem chgLayout">
        <pc:chgData name="Guest User" userId="S::urn:spo:anon#5c03376e214eb905a25d27285067fd591968fcd46600cfeb97420a32f5322566::" providerId="AD" clId="Web-{00000000-0000-0000-0000-000000000000}" dt="2021-02-20T16:26:50.305" v="400"/>
        <pc:sldMkLst>
          <pc:docMk/>
          <pc:sldMk cId="1786465522" sldId="281"/>
        </pc:sldMkLst>
        <pc:spChg chg="mod ord">
          <ac:chgData name="Guest User" userId="S::urn:spo:anon#5c03376e214eb905a25d27285067fd591968fcd46600cfeb97420a32f5322566::" providerId="AD" clId="Web-{00000000-0000-0000-0000-000000000000}" dt="2021-02-20T16:26:50.305" v="400"/>
          <ac:spMkLst>
            <pc:docMk/>
            <pc:sldMk cId="1786465522" sldId="281"/>
            <ac:spMk id="2" creationId="{9923E8BA-C250-4021-9ACA-0B6B687D80B5}"/>
          </ac:spMkLst>
        </pc:spChg>
        <pc:spChg chg="mod ord">
          <ac:chgData name="Guest User" userId="S::urn:spo:anon#5c03376e214eb905a25d27285067fd591968fcd46600cfeb97420a32f5322566::" providerId="AD" clId="Web-{00000000-0000-0000-0000-000000000000}" dt="2021-02-20T16:26:50.305" v="400"/>
          <ac:spMkLst>
            <pc:docMk/>
            <pc:sldMk cId="1786465522" sldId="281"/>
            <ac:spMk id="3" creationId="{49A9CD2B-5685-41B9-921F-5E937ADEB8E4}"/>
          </ac:spMkLst>
        </pc:spChg>
        <pc:spChg chg="add del">
          <ac:chgData name="Guest User" userId="S::urn:spo:anon#5c03376e214eb905a25d27285067fd591968fcd46600cfeb97420a32f5322566::" providerId="AD" clId="Web-{00000000-0000-0000-0000-000000000000}" dt="2021-02-20T16:26:50.305" v="400"/>
          <ac:spMkLst>
            <pc:docMk/>
            <pc:sldMk cId="1786465522" sldId="281"/>
            <ac:spMk id="8" creationId="{B95B9BA8-1D69-4796-85F5-B6D0BD52354B}"/>
          </ac:spMkLst>
        </pc:spChg>
        <pc:grpChg chg="add del">
          <ac:chgData name="Guest User" userId="S::urn:spo:anon#5c03376e214eb905a25d27285067fd591968fcd46600cfeb97420a32f5322566::" providerId="AD" clId="Web-{00000000-0000-0000-0000-000000000000}" dt="2021-02-20T16:26:50.305" v="400"/>
          <ac:grpSpMkLst>
            <pc:docMk/>
            <pc:sldMk cId="1786465522" sldId="281"/>
            <ac:grpSpMk id="10" creationId="{5F892E19-92E7-4BB2-8C3F-DBDFE8D9D324}"/>
          </ac:grpSpMkLst>
        </pc:grpChg>
      </pc:sldChg>
      <pc:sldMasterChg chg="add del addSldLayout delSldLayout">
        <pc:chgData name="Guest User" userId="S::urn:spo:anon#5c03376e214eb905a25d27285067fd591968fcd46600cfeb97420a32f5322566::" providerId="AD" clId="Web-{00000000-0000-0000-0000-000000000000}" dt="2021-02-20T16:26:50.305" v="400"/>
        <pc:sldMasterMkLst>
          <pc:docMk/>
          <pc:sldMasterMk cId="3564690258" sldId="2147483648"/>
        </pc:sldMasterMkLst>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2208369201" sldId="2147483649"/>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3953306865" sldId="2147483650"/>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736061215" sldId="2147483651"/>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1541600998" sldId="2147483652"/>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3857372115" sldId="2147483653"/>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1155380410" sldId="2147483654"/>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2436597575" sldId="2147483655"/>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1753883387" sldId="2147483656"/>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3706002764" sldId="2147483657"/>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2141420368" sldId="2147483658"/>
          </pc:sldLayoutMkLst>
        </pc:sldLayoutChg>
        <pc:sldLayoutChg chg="add del">
          <pc:chgData name="Guest User" userId="S::urn:spo:anon#5c03376e214eb905a25d27285067fd591968fcd46600cfeb97420a32f5322566::" providerId="AD" clId="Web-{00000000-0000-0000-0000-000000000000}" dt="2021-02-20T16:26:50.305" v="400"/>
          <pc:sldLayoutMkLst>
            <pc:docMk/>
            <pc:sldMasterMk cId="3564690258" sldId="2147483648"/>
            <pc:sldLayoutMk cId="2975984797" sldId="2147483659"/>
          </pc:sldLayoutMkLst>
        </pc:sldLayoutChg>
      </pc:sldMasterChg>
      <pc:sldMasterChg chg="add del addSldLayout delSldLayout modSldLayout">
        <pc:chgData name="Guest User" userId="S::urn:spo:anon#5c03376e214eb905a25d27285067fd591968fcd46600cfeb97420a32f5322566::" providerId="AD" clId="Web-{00000000-0000-0000-0000-000000000000}" dt="2021-02-20T16:26:50.305" v="400"/>
        <pc:sldMasterMkLst>
          <pc:docMk/>
          <pc:sldMasterMk cId="363308016" sldId="2147483660"/>
        </pc:sldMasterMkLst>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1939407517" sldId="2147483661"/>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1143507182" sldId="2147483662"/>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797183412" sldId="2147483663"/>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646804041" sldId="2147483664"/>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722427704" sldId="2147483665"/>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557304886" sldId="2147483666"/>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2242788728" sldId="2147483667"/>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947360401" sldId="2147483668"/>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2207335902" sldId="2147483669"/>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312141429" sldId="2147483670"/>
          </pc:sldLayoutMkLst>
        </pc:sldLayoutChg>
        <pc:sldLayoutChg chg="add del mod replId">
          <pc:chgData name="Guest User" userId="S::urn:spo:anon#5c03376e214eb905a25d27285067fd591968fcd46600cfeb97420a32f5322566::" providerId="AD" clId="Web-{00000000-0000-0000-0000-000000000000}" dt="2021-02-20T16:26:50.305" v="400"/>
          <pc:sldLayoutMkLst>
            <pc:docMk/>
            <pc:sldMasterMk cId="363308016" sldId="2147483660"/>
            <pc:sldLayoutMk cId="3370588125" sldId="2147483671"/>
          </pc:sldLayoutMkLst>
        </pc:sldLayoutChg>
      </pc:sldMasterChg>
    </pc:docChg>
  </pc:docChgLst>
  <pc:docChgLst>
    <pc:chgData name="Jillian Nemec" userId="9be72cc2-ed37-40f8-878b-3fe65e8b0fe2" providerId="ADAL" clId="{5132970E-9F93-4D9A-9D31-1139967E2548}"/>
    <pc:docChg chg="undo custSel addSld delSld modSld">
      <pc:chgData name="Jillian Nemec" userId="9be72cc2-ed37-40f8-878b-3fe65e8b0fe2" providerId="ADAL" clId="{5132970E-9F93-4D9A-9D31-1139967E2548}" dt="2021-02-20T17:25:53.109" v="2997" actId="1076"/>
      <pc:docMkLst>
        <pc:docMk/>
      </pc:docMkLst>
      <pc:sldChg chg="modSp mod">
        <pc:chgData name="Jillian Nemec" userId="9be72cc2-ed37-40f8-878b-3fe65e8b0fe2" providerId="ADAL" clId="{5132970E-9F93-4D9A-9D31-1139967E2548}" dt="2021-02-20T16:29:03.638" v="2995" actId="20577"/>
        <pc:sldMkLst>
          <pc:docMk/>
          <pc:sldMk cId="2489803991" sldId="256"/>
        </pc:sldMkLst>
        <pc:spChg chg="mod">
          <ac:chgData name="Jillian Nemec" userId="9be72cc2-ed37-40f8-878b-3fe65e8b0fe2" providerId="ADAL" clId="{5132970E-9F93-4D9A-9D31-1139967E2548}" dt="2021-02-20T16:29:03.638" v="2995" actId="20577"/>
          <ac:spMkLst>
            <pc:docMk/>
            <pc:sldMk cId="2489803991" sldId="256"/>
            <ac:spMk id="2" creationId="{0ECB1B2B-5134-4CFB-B93B-11B13D41BCE7}"/>
          </ac:spMkLst>
        </pc:spChg>
      </pc:sldChg>
      <pc:sldChg chg="modSp mod">
        <pc:chgData name="Jillian Nemec" userId="9be72cc2-ed37-40f8-878b-3fe65e8b0fe2" providerId="ADAL" clId="{5132970E-9F93-4D9A-9D31-1139967E2548}" dt="2021-02-20T16:21:25.841" v="2987" actId="20577"/>
        <pc:sldMkLst>
          <pc:docMk/>
          <pc:sldMk cId="1915261933" sldId="257"/>
        </pc:sldMkLst>
        <pc:spChg chg="mod">
          <ac:chgData name="Jillian Nemec" userId="9be72cc2-ed37-40f8-878b-3fe65e8b0fe2" providerId="ADAL" clId="{5132970E-9F93-4D9A-9D31-1139967E2548}" dt="2021-02-20T16:19:46.706" v="2743" actId="20577"/>
          <ac:spMkLst>
            <pc:docMk/>
            <pc:sldMk cId="1915261933" sldId="257"/>
            <ac:spMk id="2" creationId="{DA2DFF75-A868-44AD-883D-1AA3BAE6C394}"/>
          </ac:spMkLst>
        </pc:spChg>
        <pc:spChg chg="mod">
          <ac:chgData name="Jillian Nemec" userId="9be72cc2-ed37-40f8-878b-3fe65e8b0fe2" providerId="ADAL" clId="{5132970E-9F93-4D9A-9D31-1139967E2548}" dt="2021-02-20T16:21:25.841" v="2987" actId="20577"/>
          <ac:spMkLst>
            <pc:docMk/>
            <pc:sldMk cId="1915261933" sldId="257"/>
            <ac:spMk id="3" creationId="{FB1E48A7-1E78-47A8-BB20-FB0E921521F3}"/>
          </ac:spMkLst>
        </pc:spChg>
      </pc:sldChg>
      <pc:sldChg chg="addSp modSp mod setBg">
        <pc:chgData name="Jillian Nemec" userId="9be72cc2-ed37-40f8-878b-3fe65e8b0fe2" providerId="ADAL" clId="{5132970E-9F93-4D9A-9D31-1139967E2548}" dt="2021-02-20T16:26:47.685" v="2993" actId="26606"/>
        <pc:sldMkLst>
          <pc:docMk/>
          <pc:sldMk cId="1240085794" sldId="258"/>
        </pc:sldMkLst>
        <pc:spChg chg="mod">
          <ac:chgData name="Jillian Nemec" userId="9be72cc2-ed37-40f8-878b-3fe65e8b0fe2" providerId="ADAL" clId="{5132970E-9F93-4D9A-9D31-1139967E2548}" dt="2021-02-20T16:26:47.685" v="2993" actId="26606"/>
          <ac:spMkLst>
            <pc:docMk/>
            <pc:sldMk cId="1240085794" sldId="258"/>
            <ac:spMk id="2" creationId="{EB7C01C1-9928-47FC-AA5B-8EFFFABD9E54}"/>
          </ac:spMkLst>
        </pc:spChg>
        <pc:spChg chg="mod">
          <ac:chgData name="Jillian Nemec" userId="9be72cc2-ed37-40f8-878b-3fe65e8b0fe2" providerId="ADAL" clId="{5132970E-9F93-4D9A-9D31-1139967E2548}" dt="2021-02-20T16:26:47.685" v="2993" actId="26606"/>
          <ac:spMkLst>
            <pc:docMk/>
            <pc:sldMk cId="1240085794" sldId="258"/>
            <ac:spMk id="3" creationId="{2E7E72DD-72DE-467F-8D10-574155A91573}"/>
          </ac:spMkLst>
        </pc:spChg>
        <pc:spChg chg="add">
          <ac:chgData name="Jillian Nemec" userId="9be72cc2-ed37-40f8-878b-3fe65e8b0fe2" providerId="ADAL" clId="{5132970E-9F93-4D9A-9D31-1139967E2548}" dt="2021-02-20T16:26:47.685" v="2993" actId="26606"/>
          <ac:spMkLst>
            <pc:docMk/>
            <pc:sldMk cId="1240085794" sldId="258"/>
            <ac:spMk id="8" creationId="{70DFC902-7D23-471A-B557-B6B6917D7A0D}"/>
          </ac:spMkLst>
        </pc:spChg>
        <pc:spChg chg="add">
          <ac:chgData name="Jillian Nemec" userId="9be72cc2-ed37-40f8-878b-3fe65e8b0fe2" providerId="ADAL" clId="{5132970E-9F93-4D9A-9D31-1139967E2548}" dt="2021-02-20T16:26:47.685" v="2993" actId="26606"/>
          <ac:spMkLst>
            <pc:docMk/>
            <pc:sldMk cId="1240085794" sldId="258"/>
            <ac:spMk id="10" creationId="{A55D5633-D557-4DCA-982C-FF36EB7A1C00}"/>
          </ac:spMkLst>
        </pc:spChg>
        <pc:spChg chg="add">
          <ac:chgData name="Jillian Nemec" userId="9be72cc2-ed37-40f8-878b-3fe65e8b0fe2" providerId="ADAL" clId="{5132970E-9F93-4D9A-9D31-1139967E2548}" dt="2021-02-20T16:26:47.685" v="2993" actId="26606"/>
          <ac:spMkLst>
            <pc:docMk/>
            <pc:sldMk cId="1240085794" sldId="258"/>
            <ac:spMk id="12" creationId="{450D3AD2-FA80-415F-A9CE-54D884561CD7}"/>
          </ac:spMkLst>
        </pc:spChg>
      </pc:sldChg>
      <pc:sldChg chg="modSp mod">
        <pc:chgData name="Jillian Nemec" userId="9be72cc2-ed37-40f8-878b-3fe65e8b0fe2" providerId="ADAL" clId="{5132970E-9F93-4D9A-9D31-1139967E2548}" dt="2021-02-20T17:25:53.109" v="2997" actId="1076"/>
        <pc:sldMkLst>
          <pc:docMk/>
          <pc:sldMk cId="518108763" sldId="263"/>
        </pc:sldMkLst>
        <pc:spChg chg="mod">
          <ac:chgData name="Jillian Nemec" userId="9be72cc2-ed37-40f8-878b-3fe65e8b0fe2" providerId="ADAL" clId="{5132970E-9F93-4D9A-9D31-1139967E2548}" dt="2021-02-20T06:25:27.044" v="506" actId="20577"/>
          <ac:spMkLst>
            <pc:docMk/>
            <pc:sldMk cId="518108763" sldId="263"/>
            <ac:spMk id="2" creationId="{67AD9AEE-C892-4B9C-9671-C5D1FD9627C9}"/>
          </ac:spMkLst>
        </pc:spChg>
        <pc:picChg chg="mod">
          <ac:chgData name="Jillian Nemec" userId="9be72cc2-ed37-40f8-878b-3fe65e8b0fe2" providerId="ADAL" clId="{5132970E-9F93-4D9A-9D31-1139967E2548}" dt="2021-02-20T06:02:34.103" v="18" actId="1076"/>
          <ac:picMkLst>
            <pc:docMk/>
            <pc:sldMk cId="518108763" sldId="263"/>
            <ac:picMk id="7" creationId="{F63EAFF9-6D8D-4144-9EAE-A7A04F233243}"/>
          </ac:picMkLst>
        </pc:picChg>
        <pc:picChg chg="mod">
          <ac:chgData name="Jillian Nemec" userId="9be72cc2-ed37-40f8-878b-3fe65e8b0fe2" providerId="ADAL" clId="{5132970E-9F93-4D9A-9D31-1139967E2548}" dt="2021-02-20T06:02:20.746" v="14" actId="14100"/>
          <ac:picMkLst>
            <pc:docMk/>
            <pc:sldMk cId="518108763" sldId="263"/>
            <ac:picMk id="11" creationId="{04894423-ABA2-4B20-9375-9EBBF6979A66}"/>
          </ac:picMkLst>
        </pc:picChg>
        <pc:picChg chg="mod">
          <ac:chgData name="Jillian Nemec" userId="9be72cc2-ed37-40f8-878b-3fe65e8b0fe2" providerId="ADAL" clId="{5132970E-9F93-4D9A-9D31-1139967E2548}" dt="2021-02-20T06:02:11.841" v="13" actId="1076"/>
          <ac:picMkLst>
            <pc:docMk/>
            <pc:sldMk cId="518108763" sldId="263"/>
            <ac:picMk id="13" creationId="{F1D9D2C2-6FE8-41D6-891C-14116900FEF6}"/>
          </ac:picMkLst>
        </pc:picChg>
        <pc:picChg chg="mod">
          <ac:chgData name="Jillian Nemec" userId="9be72cc2-ed37-40f8-878b-3fe65e8b0fe2" providerId="ADAL" clId="{5132970E-9F93-4D9A-9D31-1139967E2548}" dt="2021-02-20T06:02:06.650" v="11" actId="1076"/>
          <ac:picMkLst>
            <pc:docMk/>
            <pc:sldMk cId="518108763" sldId="263"/>
            <ac:picMk id="15" creationId="{3193D007-1301-4CA1-8909-8EF62C4F188B}"/>
          </ac:picMkLst>
        </pc:picChg>
        <pc:picChg chg="mod">
          <ac:chgData name="Jillian Nemec" userId="9be72cc2-ed37-40f8-878b-3fe65e8b0fe2" providerId="ADAL" clId="{5132970E-9F93-4D9A-9D31-1139967E2548}" dt="2021-02-20T17:25:53.109" v="2997" actId="1076"/>
          <ac:picMkLst>
            <pc:docMk/>
            <pc:sldMk cId="518108763" sldId="263"/>
            <ac:picMk id="17" creationId="{CDC5129D-FF42-4598-96E0-3FD27D4EBFF6}"/>
          </ac:picMkLst>
        </pc:picChg>
        <pc:picChg chg="mod">
          <ac:chgData name="Jillian Nemec" userId="9be72cc2-ed37-40f8-878b-3fe65e8b0fe2" providerId="ADAL" clId="{5132970E-9F93-4D9A-9D31-1139967E2548}" dt="2021-02-20T06:02:04.602" v="10" actId="1076"/>
          <ac:picMkLst>
            <pc:docMk/>
            <pc:sldMk cId="518108763" sldId="263"/>
            <ac:picMk id="19" creationId="{8ECD832B-0356-4C4D-9317-6FBEF7CC6728}"/>
          </ac:picMkLst>
        </pc:picChg>
      </pc:sldChg>
      <pc:sldChg chg="add">
        <pc:chgData name="Jillian Nemec" userId="9be72cc2-ed37-40f8-878b-3fe65e8b0fe2" providerId="ADAL" clId="{5132970E-9F93-4D9A-9D31-1139967E2548}" dt="2021-02-20T06:15:09.079" v="503"/>
        <pc:sldMkLst>
          <pc:docMk/>
          <pc:sldMk cId="0" sldId="264"/>
        </pc:sldMkLst>
      </pc:sldChg>
      <pc:sldChg chg="addSp del mod">
        <pc:chgData name="Jillian Nemec" userId="9be72cc2-ed37-40f8-878b-3fe65e8b0fe2" providerId="ADAL" clId="{5132970E-9F93-4D9A-9D31-1139967E2548}" dt="2021-02-20T00:18:12.435" v="8" actId="47"/>
        <pc:sldMkLst>
          <pc:docMk/>
          <pc:sldMk cId="882070771" sldId="264"/>
        </pc:sldMkLst>
        <pc:spChg chg="add">
          <ac:chgData name="Jillian Nemec" userId="9be72cc2-ed37-40f8-878b-3fe65e8b0fe2" providerId="ADAL" clId="{5132970E-9F93-4D9A-9D31-1139967E2548}" dt="2021-02-20T00:17:29.075" v="4" actId="22"/>
          <ac:spMkLst>
            <pc:docMk/>
            <pc:sldMk cId="882070771" sldId="264"/>
            <ac:spMk id="22" creationId="{0B9B7624-8CAD-4659-9E74-A6EC9D634702}"/>
          </ac:spMkLst>
        </pc:spChg>
        <pc:spChg chg="add">
          <ac:chgData name="Jillian Nemec" userId="9be72cc2-ed37-40f8-878b-3fe65e8b0fe2" providerId="ADAL" clId="{5132970E-9F93-4D9A-9D31-1139967E2548}" dt="2021-02-20T00:17:52.712" v="6" actId="22"/>
          <ac:spMkLst>
            <pc:docMk/>
            <pc:sldMk cId="882070771" sldId="264"/>
            <ac:spMk id="25" creationId="{4F35A972-5785-48B4-B360-C1AABAD0F758}"/>
          </ac:spMkLst>
        </pc:spChg>
        <pc:spChg chg="add">
          <ac:chgData name="Jillian Nemec" userId="9be72cc2-ed37-40f8-878b-3fe65e8b0fe2" providerId="ADAL" clId="{5132970E-9F93-4D9A-9D31-1139967E2548}" dt="2021-02-20T00:17:58.752" v="7" actId="22"/>
          <ac:spMkLst>
            <pc:docMk/>
            <pc:sldMk cId="882070771" sldId="264"/>
            <ac:spMk id="27" creationId="{5BBD4D50-90B4-41DE-B239-DDB6B695FA20}"/>
          </ac:spMkLst>
        </pc:spChg>
        <pc:picChg chg="add">
          <ac:chgData name="Jillian Nemec" userId="9be72cc2-ed37-40f8-878b-3fe65e8b0fe2" providerId="ADAL" clId="{5132970E-9F93-4D9A-9D31-1139967E2548}" dt="2021-02-20T00:17:37.622" v="5"/>
          <ac:picMkLst>
            <pc:docMk/>
            <pc:sldMk cId="882070771" sldId="264"/>
            <ac:picMk id="3074" creationId="{79DDB2DC-38EA-484D-AC12-566F61F9797F}"/>
          </ac:picMkLst>
        </pc:picChg>
      </pc:sldChg>
      <pc:sldChg chg="add">
        <pc:chgData name="Jillian Nemec" userId="9be72cc2-ed37-40f8-878b-3fe65e8b0fe2" providerId="ADAL" clId="{5132970E-9F93-4D9A-9D31-1139967E2548}" dt="2021-02-20T06:15:09.079" v="503"/>
        <pc:sldMkLst>
          <pc:docMk/>
          <pc:sldMk cId="0" sldId="265"/>
        </pc:sldMkLst>
      </pc:sldChg>
      <pc:sldChg chg="add">
        <pc:chgData name="Jillian Nemec" userId="9be72cc2-ed37-40f8-878b-3fe65e8b0fe2" providerId="ADAL" clId="{5132970E-9F93-4D9A-9D31-1139967E2548}" dt="2021-02-20T06:15:09.079" v="503"/>
        <pc:sldMkLst>
          <pc:docMk/>
          <pc:sldMk cId="0" sldId="266"/>
        </pc:sldMkLst>
      </pc:sldChg>
      <pc:sldChg chg="add setBg">
        <pc:chgData name="Jillian Nemec" userId="9be72cc2-ed37-40f8-878b-3fe65e8b0fe2" providerId="ADAL" clId="{5132970E-9F93-4D9A-9D31-1139967E2548}" dt="2021-02-20T06:15:09.079" v="503"/>
        <pc:sldMkLst>
          <pc:docMk/>
          <pc:sldMk cId="0" sldId="267"/>
        </pc:sldMkLst>
      </pc:sldChg>
      <pc:sldChg chg="add setBg">
        <pc:chgData name="Jillian Nemec" userId="9be72cc2-ed37-40f8-878b-3fe65e8b0fe2" providerId="ADAL" clId="{5132970E-9F93-4D9A-9D31-1139967E2548}" dt="2021-02-20T06:15:09.079" v="503"/>
        <pc:sldMkLst>
          <pc:docMk/>
          <pc:sldMk cId="0" sldId="268"/>
        </pc:sldMkLst>
      </pc:sldChg>
      <pc:sldChg chg="modSp add mod">
        <pc:chgData name="Jillian Nemec" userId="9be72cc2-ed37-40f8-878b-3fe65e8b0fe2" providerId="ADAL" clId="{5132970E-9F93-4D9A-9D31-1139967E2548}" dt="2021-02-20T07:14:21.582" v="637" actId="20577"/>
        <pc:sldMkLst>
          <pc:docMk/>
          <pc:sldMk cId="0" sldId="269"/>
        </pc:sldMkLst>
        <pc:graphicFrameChg chg="modGraphic">
          <ac:chgData name="Jillian Nemec" userId="9be72cc2-ed37-40f8-878b-3fe65e8b0fe2" providerId="ADAL" clId="{5132970E-9F93-4D9A-9D31-1139967E2548}" dt="2021-02-20T07:14:21.582" v="637" actId="20577"/>
          <ac:graphicFrameMkLst>
            <pc:docMk/>
            <pc:sldMk cId="0" sldId="269"/>
            <ac:graphicFrameMk id="142" creationId="{00000000-0000-0000-0000-000000000000}"/>
          </ac:graphicFrameMkLst>
        </pc:graphicFrameChg>
      </pc:sldChg>
      <pc:sldChg chg="add">
        <pc:chgData name="Jillian Nemec" userId="9be72cc2-ed37-40f8-878b-3fe65e8b0fe2" providerId="ADAL" clId="{5132970E-9F93-4D9A-9D31-1139967E2548}" dt="2021-02-20T06:15:09.079" v="503"/>
        <pc:sldMkLst>
          <pc:docMk/>
          <pc:sldMk cId="0" sldId="270"/>
        </pc:sldMkLst>
      </pc:sldChg>
      <pc:sldChg chg="modSp add mod">
        <pc:chgData name="Jillian Nemec" userId="9be72cc2-ed37-40f8-878b-3fe65e8b0fe2" providerId="ADAL" clId="{5132970E-9F93-4D9A-9D31-1139967E2548}" dt="2021-02-20T06:15:09.231" v="504" actId="27636"/>
        <pc:sldMkLst>
          <pc:docMk/>
          <pc:sldMk cId="0" sldId="271"/>
        </pc:sldMkLst>
        <pc:spChg chg="mod">
          <ac:chgData name="Jillian Nemec" userId="9be72cc2-ed37-40f8-878b-3fe65e8b0fe2" providerId="ADAL" clId="{5132970E-9F93-4D9A-9D31-1139967E2548}" dt="2021-02-20T06:15:09.231" v="504" actId="27636"/>
          <ac:spMkLst>
            <pc:docMk/>
            <pc:sldMk cId="0" sldId="271"/>
            <ac:spMk id="154" creationId="{00000000-0000-0000-0000-000000000000}"/>
          </ac:spMkLst>
        </pc:spChg>
      </pc:sldChg>
      <pc:sldChg chg="addSp delSp modSp add mod setBg setClrOvrMap">
        <pc:chgData name="Jillian Nemec" userId="9be72cc2-ed37-40f8-878b-3fe65e8b0fe2" providerId="ADAL" clId="{5132970E-9F93-4D9A-9D31-1139967E2548}" dt="2021-02-20T16:24:51.742" v="2992" actId="26606"/>
        <pc:sldMkLst>
          <pc:docMk/>
          <pc:sldMk cId="0" sldId="272"/>
        </pc:sldMkLst>
        <pc:spChg chg="add mod">
          <ac:chgData name="Jillian Nemec" userId="9be72cc2-ed37-40f8-878b-3fe65e8b0fe2" providerId="ADAL" clId="{5132970E-9F93-4D9A-9D31-1139967E2548}" dt="2021-02-20T16:24:51.742" v="2992" actId="26606"/>
          <ac:spMkLst>
            <pc:docMk/>
            <pc:sldMk cId="0" sldId="272"/>
            <ac:spMk id="2" creationId="{23366244-E2EB-4CA9-BE94-D29545CD820C}"/>
          </ac:spMkLst>
        </pc:spChg>
        <pc:spChg chg="add del">
          <ac:chgData name="Jillian Nemec" userId="9be72cc2-ed37-40f8-878b-3fe65e8b0fe2" providerId="ADAL" clId="{5132970E-9F93-4D9A-9D31-1139967E2548}" dt="2021-02-20T16:24:33.812" v="2989" actId="26606"/>
          <ac:spMkLst>
            <pc:docMk/>
            <pc:sldMk cId="0" sldId="272"/>
            <ac:spMk id="101" creationId="{0D7B6173-1D58-48E2-83CF-37350F315F75}"/>
          </ac:spMkLst>
        </pc:spChg>
        <pc:spChg chg="add del">
          <ac:chgData name="Jillian Nemec" userId="9be72cc2-ed37-40f8-878b-3fe65e8b0fe2" providerId="ADAL" clId="{5132970E-9F93-4D9A-9D31-1139967E2548}" dt="2021-02-20T16:24:33.812" v="2989" actId="26606"/>
          <ac:spMkLst>
            <pc:docMk/>
            <pc:sldMk cId="0" sldId="272"/>
            <ac:spMk id="103" creationId="{3E4CBDBB-4FBD-4B9E-BD01-054A81D431CC}"/>
          </ac:spMkLst>
        </pc:spChg>
        <pc:spChg chg="add del">
          <ac:chgData name="Jillian Nemec" userId="9be72cc2-ed37-40f8-878b-3fe65e8b0fe2" providerId="ADAL" clId="{5132970E-9F93-4D9A-9D31-1139967E2548}" dt="2021-02-20T16:24:33.812" v="2989" actId="26606"/>
          <ac:spMkLst>
            <pc:docMk/>
            <pc:sldMk cId="0" sldId="272"/>
            <ac:spMk id="107" creationId="{72C4834C-B602-4125-8264-BD0D55A5885F}"/>
          </ac:spMkLst>
        </pc:spChg>
        <pc:spChg chg="add del">
          <ac:chgData name="Jillian Nemec" userId="9be72cc2-ed37-40f8-878b-3fe65e8b0fe2" providerId="ADAL" clId="{5132970E-9F93-4D9A-9D31-1139967E2548}" dt="2021-02-20T16:24:33.812" v="2989" actId="26606"/>
          <ac:spMkLst>
            <pc:docMk/>
            <pc:sldMk cId="0" sldId="272"/>
            <ac:spMk id="109" creationId="{53172EE5-132F-4DD4-8855-4DBBD9C3465E}"/>
          </ac:spMkLst>
        </pc:spChg>
        <pc:spChg chg="mod">
          <ac:chgData name="Jillian Nemec" userId="9be72cc2-ed37-40f8-878b-3fe65e8b0fe2" providerId="ADAL" clId="{5132970E-9F93-4D9A-9D31-1139967E2548}" dt="2021-02-20T16:24:51.742" v="2992" actId="26606"/>
          <ac:spMkLst>
            <pc:docMk/>
            <pc:sldMk cId="0" sldId="272"/>
            <ac:spMk id="160" creationId="{00000000-0000-0000-0000-000000000000}"/>
          </ac:spMkLst>
        </pc:spChg>
        <pc:spChg chg="add del">
          <ac:chgData name="Jillian Nemec" userId="9be72cc2-ed37-40f8-878b-3fe65e8b0fe2" providerId="ADAL" clId="{5132970E-9F93-4D9A-9D31-1139967E2548}" dt="2021-02-20T16:24:51.718" v="2991" actId="26606"/>
          <ac:spMkLst>
            <pc:docMk/>
            <pc:sldMk cId="0" sldId="272"/>
            <ac:spMk id="162" creationId="{7264F718-7FAC-4056-9FA9-A603EC682FE7}"/>
          </ac:spMkLst>
        </pc:spChg>
        <pc:spChg chg="add del">
          <ac:chgData name="Jillian Nemec" userId="9be72cc2-ed37-40f8-878b-3fe65e8b0fe2" providerId="ADAL" clId="{5132970E-9F93-4D9A-9D31-1139967E2548}" dt="2021-02-20T16:24:51.718" v="2991" actId="26606"/>
          <ac:spMkLst>
            <pc:docMk/>
            <pc:sldMk cId="0" sldId="272"/>
            <ac:spMk id="163" creationId="{F74639F7-E3C7-4165-A83E-6386A86BA1DA}"/>
          </ac:spMkLst>
        </pc:spChg>
        <pc:spChg chg="add del">
          <ac:chgData name="Jillian Nemec" userId="9be72cc2-ed37-40f8-878b-3fe65e8b0fe2" providerId="ADAL" clId="{5132970E-9F93-4D9A-9D31-1139967E2548}" dt="2021-02-20T16:24:51.718" v="2991" actId="26606"/>
          <ac:spMkLst>
            <pc:docMk/>
            <pc:sldMk cId="0" sldId="272"/>
            <ac:spMk id="164" creationId="{8B3AF0F1-707A-463E-B5EE-33C63A40CFC9}"/>
          </ac:spMkLst>
        </pc:spChg>
        <pc:spChg chg="add">
          <ac:chgData name="Jillian Nemec" userId="9be72cc2-ed37-40f8-878b-3fe65e8b0fe2" providerId="ADAL" clId="{5132970E-9F93-4D9A-9D31-1139967E2548}" dt="2021-02-20T16:24:51.742" v="2992" actId="26606"/>
          <ac:spMkLst>
            <pc:docMk/>
            <pc:sldMk cId="0" sldId="272"/>
            <ac:spMk id="166" creationId="{DE7FFD28-545C-4C88-A2E7-152FB234C92C}"/>
          </ac:spMkLst>
        </pc:spChg>
        <pc:picChg chg="add del">
          <ac:chgData name="Jillian Nemec" userId="9be72cc2-ed37-40f8-878b-3fe65e8b0fe2" providerId="ADAL" clId="{5132970E-9F93-4D9A-9D31-1139967E2548}" dt="2021-02-20T16:24:33.812" v="2989" actId="26606"/>
          <ac:picMkLst>
            <pc:docMk/>
            <pc:sldMk cId="0" sldId="272"/>
            <ac:picMk id="105" creationId="{B01A6F03-171F-40B2-8B2C-A061B89241F6}"/>
          </ac:picMkLst>
        </pc:picChg>
      </pc:sldChg>
      <pc:sldChg chg="add">
        <pc:chgData name="Jillian Nemec" userId="9be72cc2-ed37-40f8-878b-3fe65e8b0fe2" providerId="ADAL" clId="{5132970E-9F93-4D9A-9D31-1139967E2548}" dt="2021-02-20T06:15:09.079" v="503"/>
        <pc:sldMkLst>
          <pc:docMk/>
          <pc:sldMk cId="0" sldId="273"/>
        </pc:sldMkLst>
      </pc:sldChg>
    </pc:docChg>
  </pc:docChgLst>
  <pc:docChgLst>
    <pc:chgData name="Guest User" userId="S::urn:spo:anon#5c03376e214eb905a25d27285067fd591968fcd46600cfeb97420a32f5322566::" providerId="AD" clId="Web-{E49CB443-AA04-405F-83F2-7E401EE3A2A2}"/>
    <pc:docChg chg="addSld delSld modSld">
      <pc:chgData name="Guest User" userId="S::urn:spo:anon#5c03376e214eb905a25d27285067fd591968fcd46600cfeb97420a32f5322566::" providerId="AD" clId="Web-{E49CB443-AA04-405F-83F2-7E401EE3A2A2}" dt="2021-02-20T16:05:08.403" v="246" actId="20577"/>
      <pc:docMkLst>
        <pc:docMk/>
      </pc:docMkLst>
      <pc:sldChg chg="addSp delSp modSp mod setBg">
        <pc:chgData name="Guest User" userId="S::urn:spo:anon#5c03376e214eb905a25d27285067fd591968fcd46600cfeb97420a32f5322566::" providerId="AD" clId="Web-{E49CB443-AA04-405F-83F2-7E401EE3A2A2}" dt="2021-02-20T15:12:16.525" v="113" actId="20577"/>
        <pc:sldMkLst>
          <pc:docMk/>
          <pc:sldMk cId="0" sldId="271"/>
        </pc:sldMkLst>
        <pc:spChg chg="add del">
          <ac:chgData name="Guest User" userId="S::urn:spo:anon#5c03376e214eb905a25d27285067fd591968fcd46600cfeb97420a32f5322566::" providerId="AD" clId="Web-{E49CB443-AA04-405F-83F2-7E401EE3A2A2}" dt="2021-02-20T14:58:42.341" v="18"/>
          <ac:spMkLst>
            <pc:docMk/>
            <pc:sldMk cId="0" sldId="271"/>
            <ac:spMk id="95" creationId="{53F29798-D584-4792-9B62-3F5F5C36D619}"/>
          </ac:spMkLst>
        </pc:spChg>
        <pc:spChg chg="mod">
          <ac:chgData name="Guest User" userId="S::urn:spo:anon#5c03376e214eb905a25d27285067fd591968fcd46600cfeb97420a32f5322566::" providerId="AD" clId="Web-{E49CB443-AA04-405F-83F2-7E401EE3A2A2}" dt="2021-02-20T15:12:16.525" v="113" actId="20577"/>
          <ac:spMkLst>
            <pc:docMk/>
            <pc:sldMk cId="0" sldId="271"/>
            <ac:spMk id="154" creationId="{00000000-0000-0000-0000-000000000000}"/>
          </ac:spMkLst>
        </pc:spChg>
        <pc:spChg chg="del">
          <ac:chgData name="Guest User" userId="S::urn:spo:anon#5c03376e214eb905a25d27285067fd591968fcd46600cfeb97420a32f5322566::" providerId="AD" clId="Web-{E49CB443-AA04-405F-83F2-7E401EE3A2A2}" dt="2021-02-20T14:54:41.093" v="1"/>
          <ac:spMkLst>
            <pc:docMk/>
            <pc:sldMk cId="0" sldId="271"/>
            <ac:spMk id="155" creationId="{00000000-0000-0000-0000-000000000000}"/>
          </ac:spMkLst>
        </pc:spChg>
        <pc:spChg chg="add">
          <ac:chgData name="Guest User" userId="S::urn:spo:anon#5c03376e214eb905a25d27285067fd591968fcd46600cfeb97420a32f5322566::" providerId="AD" clId="Web-{E49CB443-AA04-405F-83F2-7E401EE3A2A2}" dt="2021-02-20T14:58:42.357" v="19"/>
          <ac:spMkLst>
            <pc:docMk/>
            <pc:sldMk cId="0" sldId="271"/>
            <ac:spMk id="156" creationId="{A4AC5506-6312-4701-8D3C-40187889A947}"/>
          </ac:spMkLst>
        </pc:spChg>
        <pc:picChg chg="add mod">
          <ac:chgData name="Guest User" userId="S::urn:spo:anon#5c03376e214eb905a25d27285067fd591968fcd46600cfeb97420a32f5322566::" providerId="AD" clId="Web-{E49CB443-AA04-405F-83F2-7E401EE3A2A2}" dt="2021-02-20T15:08:01.078" v="67" actId="14100"/>
          <ac:picMkLst>
            <pc:docMk/>
            <pc:sldMk cId="0" sldId="271"/>
            <ac:picMk id="2" creationId="{2D0D2A1A-827C-441A-96E5-A22AA05CB06C}"/>
          </ac:picMkLst>
        </pc:picChg>
      </pc:sldChg>
      <pc:sldChg chg="addSp delSp modSp">
        <pc:chgData name="Guest User" userId="S::urn:spo:anon#5c03376e214eb905a25d27285067fd591968fcd46600cfeb97420a32f5322566::" providerId="AD" clId="Web-{E49CB443-AA04-405F-83F2-7E401EE3A2A2}" dt="2021-02-20T16:05:08.403" v="246" actId="20577"/>
        <pc:sldMkLst>
          <pc:docMk/>
          <pc:sldMk cId="0" sldId="272"/>
        </pc:sldMkLst>
        <pc:spChg chg="mod">
          <ac:chgData name="Guest User" userId="S::urn:spo:anon#5c03376e214eb905a25d27285067fd591968fcd46600cfeb97420a32f5322566::" providerId="AD" clId="Web-{E49CB443-AA04-405F-83F2-7E401EE3A2A2}" dt="2021-02-20T16:05:08.403" v="246" actId="20577"/>
          <ac:spMkLst>
            <pc:docMk/>
            <pc:sldMk cId="0" sldId="272"/>
            <ac:spMk id="2" creationId="{23366244-E2EB-4CA9-BE94-D29545CD820C}"/>
          </ac:spMkLst>
        </pc:spChg>
        <pc:spChg chg="del">
          <ac:chgData name="Guest User" userId="S::urn:spo:anon#5c03376e214eb905a25d27285067fd591968fcd46600cfeb97420a32f5322566::" providerId="AD" clId="Web-{E49CB443-AA04-405F-83F2-7E401EE3A2A2}" dt="2021-02-20T14:57:18.906" v="12"/>
          <ac:spMkLst>
            <pc:docMk/>
            <pc:sldMk cId="0" sldId="272"/>
            <ac:spMk id="161" creationId="{00000000-0000-0000-0000-000000000000}"/>
          </ac:spMkLst>
        </pc:spChg>
        <pc:picChg chg="add del mod">
          <ac:chgData name="Guest User" userId="S::urn:spo:anon#5c03376e214eb905a25d27285067fd591968fcd46600cfeb97420a32f5322566::" providerId="AD" clId="Web-{E49CB443-AA04-405F-83F2-7E401EE3A2A2}" dt="2021-02-20T15:04:48.145" v="40"/>
          <ac:picMkLst>
            <pc:docMk/>
            <pc:sldMk cId="0" sldId="272"/>
            <ac:picMk id="2" creationId="{816425AF-088A-41BD-A87B-7D42059EB5E2}"/>
          </ac:picMkLst>
        </pc:picChg>
      </pc:sldChg>
      <pc:sldChg chg="addSp delSp modSp new del mod setBg">
        <pc:chgData name="Guest User" userId="S::urn:spo:anon#5c03376e214eb905a25d27285067fd591968fcd46600cfeb97420a32f5322566::" providerId="AD" clId="Web-{E49CB443-AA04-405F-83F2-7E401EE3A2A2}" dt="2021-02-20T15:48:06.115" v="206"/>
        <pc:sldMkLst>
          <pc:docMk/>
          <pc:sldMk cId="1595051106" sldId="274"/>
        </pc:sldMkLst>
        <pc:spChg chg="del">
          <ac:chgData name="Guest User" userId="S::urn:spo:anon#5c03376e214eb905a25d27285067fd591968fcd46600cfeb97420a32f5322566::" providerId="AD" clId="Web-{E49CB443-AA04-405F-83F2-7E401EE3A2A2}" dt="2021-02-20T15:00:30.870" v="28"/>
          <ac:spMkLst>
            <pc:docMk/>
            <pc:sldMk cId="1595051106" sldId="274"/>
            <ac:spMk id="2" creationId="{199797E9-46AE-4B97-ACC3-F3BE4B016C96}"/>
          </ac:spMkLst>
        </pc:spChg>
        <pc:spChg chg="del">
          <ac:chgData name="Guest User" userId="S::urn:spo:anon#5c03376e214eb905a25d27285067fd591968fcd46600cfeb97420a32f5322566::" providerId="AD" clId="Web-{E49CB443-AA04-405F-83F2-7E401EE3A2A2}" dt="2021-02-20T15:00:23.964" v="27"/>
          <ac:spMkLst>
            <pc:docMk/>
            <pc:sldMk cId="1595051106" sldId="274"/>
            <ac:spMk id="3" creationId="{A3A9A2E6-35B7-43A4-91E3-ABF104C18457}"/>
          </ac:spMkLst>
        </pc:spChg>
        <pc:spChg chg="add">
          <ac:chgData name="Guest User" userId="S::urn:spo:anon#5c03376e214eb905a25d27285067fd591968fcd46600cfeb97420a32f5322566::" providerId="AD" clId="Web-{E49CB443-AA04-405F-83F2-7E401EE3A2A2}" dt="2021-02-20T15:33:53.979" v="183"/>
          <ac:spMkLst>
            <pc:docMk/>
            <pc:sldMk cId="1595051106" sldId="274"/>
            <ac:spMk id="9" creationId="{42A4FC2C-047E-45A5-965D-8E1E3BF09BC6}"/>
          </ac:spMkLst>
        </pc:spChg>
        <pc:picChg chg="add mod ord">
          <ac:chgData name="Guest User" userId="S::urn:spo:anon#5c03376e214eb905a25d27285067fd591968fcd46600cfeb97420a32f5322566::" providerId="AD" clId="Web-{E49CB443-AA04-405F-83F2-7E401EE3A2A2}" dt="2021-02-20T15:33:53.979" v="183"/>
          <ac:picMkLst>
            <pc:docMk/>
            <pc:sldMk cId="1595051106" sldId="274"/>
            <ac:picMk id="4" creationId="{16D3604A-612D-4B59-B614-D091FE4878EB}"/>
          </ac:picMkLst>
        </pc:picChg>
      </pc:sldChg>
      <pc:sldChg chg="new del">
        <pc:chgData name="Guest User" userId="S::urn:spo:anon#5c03376e214eb905a25d27285067fd591968fcd46600cfeb97420a32f5322566::" providerId="AD" clId="Web-{E49CB443-AA04-405F-83F2-7E401EE3A2A2}" dt="2021-02-20T14:56:05.173" v="10"/>
        <pc:sldMkLst>
          <pc:docMk/>
          <pc:sldMk cId="2858208519" sldId="274"/>
        </pc:sldMkLst>
      </pc:sldChg>
      <pc:sldChg chg="addSp delSp modSp new del">
        <pc:chgData name="Guest User" userId="S::urn:spo:anon#5c03376e214eb905a25d27285067fd591968fcd46600cfeb97420a32f5322566::" providerId="AD" clId="Web-{E49CB443-AA04-405F-83F2-7E401EE3A2A2}" dt="2021-02-20T15:48:08.271" v="207"/>
        <pc:sldMkLst>
          <pc:docMk/>
          <pc:sldMk cId="1088365979" sldId="275"/>
        </pc:sldMkLst>
        <pc:spChg chg="del">
          <ac:chgData name="Guest User" userId="S::urn:spo:anon#5c03376e214eb905a25d27285067fd591968fcd46600cfeb97420a32f5322566::" providerId="AD" clId="Web-{E49CB443-AA04-405F-83F2-7E401EE3A2A2}" dt="2021-02-20T15:01:14.603" v="36"/>
          <ac:spMkLst>
            <pc:docMk/>
            <pc:sldMk cId="1088365979" sldId="275"/>
            <ac:spMk id="2" creationId="{324B5757-5D9D-407F-A34C-7B583C869EAC}"/>
          </ac:spMkLst>
        </pc:spChg>
        <pc:spChg chg="del">
          <ac:chgData name="Guest User" userId="S::urn:spo:anon#5c03376e214eb905a25d27285067fd591968fcd46600cfeb97420a32f5322566::" providerId="AD" clId="Web-{E49CB443-AA04-405F-83F2-7E401EE3A2A2}" dt="2021-02-20T15:01:07.181" v="34"/>
          <ac:spMkLst>
            <pc:docMk/>
            <pc:sldMk cId="1088365979" sldId="275"/>
            <ac:spMk id="3" creationId="{416C42C7-3F20-419F-9927-9B39F4BEE392}"/>
          </ac:spMkLst>
        </pc:spChg>
        <pc:picChg chg="add mod ord">
          <ac:chgData name="Guest User" userId="S::urn:spo:anon#5c03376e214eb905a25d27285067fd591968fcd46600cfeb97420a32f5322566::" providerId="AD" clId="Web-{E49CB443-AA04-405F-83F2-7E401EE3A2A2}" dt="2021-02-20T15:31:20.373" v="173" actId="14100"/>
          <ac:picMkLst>
            <pc:docMk/>
            <pc:sldMk cId="1088365979" sldId="275"/>
            <ac:picMk id="4" creationId="{15D48106-470E-4A0F-A50C-C2BEAB8B7366}"/>
          </ac:picMkLst>
        </pc:picChg>
      </pc:sldChg>
      <pc:sldChg chg="addSp delSp modSp new">
        <pc:chgData name="Guest User" userId="S::urn:spo:anon#5c03376e214eb905a25d27285067fd591968fcd46600cfeb97420a32f5322566::" providerId="AD" clId="Web-{E49CB443-AA04-405F-83F2-7E401EE3A2A2}" dt="2021-02-20T15:58:30.288" v="228" actId="1076"/>
        <pc:sldMkLst>
          <pc:docMk/>
          <pc:sldMk cId="1871410404" sldId="276"/>
        </pc:sldMkLst>
        <pc:spChg chg="mod">
          <ac:chgData name="Guest User" userId="S::urn:spo:anon#5c03376e214eb905a25d27285067fd591968fcd46600cfeb97420a32f5322566::" providerId="AD" clId="Web-{E49CB443-AA04-405F-83F2-7E401EE3A2A2}" dt="2021-02-20T15:10:30.137" v="97" actId="14100"/>
          <ac:spMkLst>
            <pc:docMk/>
            <pc:sldMk cId="1871410404" sldId="276"/>
            <ac:spMk id="2" creationId="{9BFC167D-7655-48C0-88E9-751314AB7E3F}"/>
          </ac:spMkLst>
        </pc:spChg>
        <pc:spChg chg="del">
          <ac:chgData name="Guest User" userId="S::urn:spo:anon#5c03376e214eb905a25d27285067fd591968fcd46600cfeb97420a32f5322566::" providerId="AD" clId="Web-{E49CB443-AA04-405F-83F2-7E401EE3A2A2}" dt="2021-02-20T15:08:08.093" v="69"/>
          <ac:spMkLst>
            <pc:docMk/>
            <pc:sldMk cId="1871410404" sldId="276"/>
            <ac:spMk id="3" creationId="{77DF57F1-0E83-4AE6-958A-99CF376803CC}"/>
          </ac:spMkLst>
        </pc:spChg>
        <pc:spChg chg="add del mod">
          <ac:chgData name="Guest User" userId="S::urn:spo:anon#5c03376e214eb905a25d27285067fd591968fcd46600cfeb97420a32f5322566::" providerId="AD" clId="Web-{E49CB443-AA04-405F-83F2-7E401EE3A2A2}" dt="2021-02-20T15:38:25.019" v="185"/>
          <ac:spMkLst>
            <pc:docMk/>
            <pc:sldMk cId="1871410404" sldId="276"/>
            <ac:spMk id="10" creationId="{3E89CDCB-3F74-48C6-8DC5-DAC19806824D}"/>
          </ac:spMkLst>
        </pc:spChg>
        <pc:spChg chg="add del mod">
          <ac:chgData name="Guest User" userId="S::urn:spo:anon#5c03376e214eb905a25d27285067fd591968fcd46600cfeb97420a32f5322566::" providerId="AD" clId="Web-{E49CB443-AA04-405F-83F2-7E401EE3A2A2}" dt="2021-02-20T15:38:42.659" v="187"/>
          <ac:spMkLst>
            <pc:docMk/>
            <pc:sldMk cId="1871410404" sldId="276"/>
            <ac:spMk id="13" creationId="{2F3082AE-CCE6-4946-B771-1DBD88A1AFFC}"/>
          </ac:spMkLst>
        </pc:spChg>
        <pc:graphicFrameChg chg="add del mod ord modGraphic">
          <ac:chgData name="Guest User" userId="S::urn:spo:anon#5c03376e214eb905a25d27285067fd591968fcd46600cfeb97420a32f5322566::" providerId="AD" clId="Web-{E49CB443-AA04-405F-83F2-7E401EE3A2A2}" dt="2021-02-20T15:38:17.785" v="184"/>
          <ac:graphicFrameMkLst>
            <pc:docMk/>
            <pc:sldMk cId="1871410404" sldId="276"/>
            <ac:graphicFrameMk id="5" creationId="{CDA437C6-54B4-4693-A2A5-A73C69382909}"/>
          </ac:graphicFrameMkLst>
        </pc:graphicFrameChg>
        <pc:graphicFrameChg chg="add del mod modGraphic">
          <ac:chgData name="Guest User" userId="S::urn:spo:anon#5c03376e214eb905a25d27285067fd591968fcd46600cfeb97420a32f5322566::" providerId="AD" clId="Web-{E49CB443-AA04-405F-83F2-7E401EE3A2A2}" dt="2021-02-20T15:56:24.009" v="208"/>
          <ac:graphicFrameMkLst>
            <pc:docMk/>
            <pc:sldMk cId="1871410404" sldId="276"/>
            <ac:graphicFrameMk id="7" creationId="{047F41B1-4489-4148-AD9D-9E490E4DB965}"/>
          </ac:graphicFrameMkLst>
        </pc:graphicFrameChg>
        <pc:graphicFrameChg chg="add mod ord modGraphic">
          <ac:chgData name="Guest User" userId="S::urn:spo:anon#5c03376e214eb905a25d27285067fd591968fcd46600cfeb97420a32f5322566::" providerId="AD" clId="Web-{E49CB443-AA04-405F-83F2-7E401EE3A2A2}" dt="2021-02-20T15:56:39.525" v="210" actId="1076"/>
          <ac:graphicFrameMkLst>
            <pc:docMk/>
            <pc:sldMk cId="1871410404" sldId="276"/>
            <ac:graphicFrameMk id="15" creationId="{32FE4E9A-BF4B-48DB-9D72-8A8E1CC701C9}"/>
          </ac:graphicFrameMkLst>
        </pc:graphicFrameChg>
        <pc:graphicFrameChg chg="add mod modGraphic">
          <ac:chgData name="Guest User" userId="S::urn:spo:anon#5c03376e214eb905a25d27285067fd591968fcd46600cfeb97420a32f5322566::" providerId="AD" clId="Web-{E49CB443-AA04-405F-83F2-7E401EE3A2A2}" dt="2021-02-20T15:57:15.305" v="214" actId="1076"/>
          <ac:graphicFrameMkLst>
            <pc:docMk/>
            <pc:sldMk cId="1871410404" sldId="276"/>
            <ac:graphicFrameMk id="19" creationId="{458DF51E-39F0-4382-B7BB-3EA282C254A7}"/>
          </ac:graphicFrameMkLst>
        </pc:graphicFrameChg>
        <pc:picChg chg="add del mod">
          <ac:chgData name="Guest User" userId="S::urn:spo:anon#5c03376e214eb905a25d27285067fd591968fcd46600cfeb97420a32f5322566::" providerId="AD" clId="Web-{E49CB443-AA04-405F-83F2-7E401EE3A2A2}" dt="2021-02-20T15:39:12.518" v="192"/>
          <ac:picMkLst>
            <pc:docMk/>
            <pc:sldMk cId="1871410404" sldId="276"/>
            <ac:picMk id="8" creationId="{596B5C2C-966F-4D72-A4CC-35AC7C3E9AB0}"/>
          </ac:picMkLst>
        </pc:picChg>
        <pc:picChg chg="add del mod ord">
          <ac:chgData name="Guest User" userId="S::urn:spo:anon#5c03376e214eb905a25d27285067fd591968fcd46600cfeb97420a32f5322566::" providerId="AD" clId="Web-{E49CB443-AA04-405F-83F2-7E401EE3A2A2}" dt="2021-02-20T15:38:27.363" v="186"/>
          <ac:picMkLst>
            <pc:docMk/>
            <pc:sldMk cId="1871410404" sldId="276"/>
            <ac:picMk id="11" creationId="{A0062B34-EF2A-497B-BC11-3F9712CBF2E2}"/>
          </ac:picMkLst>
        </pc:picChg>
        <pc:picChg chg="add del mod">
          <ac:chgData name="Guest User" userId="S::urn:spo:anon#5c03376e214eb905a25d27285067fd591968fcd46600cfeb97420a32f5322566::" providerId="AD" clId="Web-{E49CB443-AA04-405F-83F2-7E401EE3A2A2}" dt="2021-02-20T15:57:34.023" v="218"/>
          <ac:picMkLst>
            <pc:docMk/>
            <pc:sldMk cId="1871410404" sldId="276"/>
            <ac:picMk id="16" creationId="{AD751AA1-C043-4E69-8A27-90EAA2B80B92}"/>
          </ac:picMkLst>
        </pc:picChg>
        <pc:picChg chg="add mod">
          <ac:chgData name="Guest User" userId="S::urn:spo:anon#5c03376e214eb905a25d27285067fd591968fcd46600cfeb97420a32f5322566::" providerId="AD" clId="Web-{E49CB443-AA04-405F-83F2-7E401EE3A2A2}" dt="2021-02-20T15:57:30.461" v="216" actId="1076"/>
          <ac:picMkLst>
            <pc:docMk/>
            <pc:sldMk cId="1871410404" sldId="276"/>
            <ac:picMk id="17" creationId="{207AA621-0A4B-4C39-92E4-E5BCF8A020D4}"/>
          </ac:picMkLst>
        </pc:picChg>
        <pc:picChg chg="add mod">
          <ac:chgData name="Guest User" userId="S::urn:spo:anon#5c03376e214eb905a25d27285067fd591968fcd46600cfeb97420a32f5322566::" providerId="AD" clId="Web-{E49CB443-AA04-405F-83F2-7E401EE3A2A2}" dt="2021-02-20T15:58:30.288" v="228" actId="1076"/>
          <ac:picMkLst>
            <pc:docMk/>
            <pc:sldMk cId="1871410404" sldId="276"/>
            <ac:picMk id="20" creationId="{A648B7BE-3EA0-4F31-AC56-603DD2065A4A}"/>
          </ac:picMkLst>
        </pc:picChg>
      </pc:sldChg>
      <pc:sldChg chg="addSp delSp modSp new del">
        <pc:chgData name="Guest User" userId="S::urn:spo:anon#5c03376e214eb905a25d27285067fd591968fcd46600cfeb97420a32f5322566::" providerId="AD" clId="Web-{E49CB443-AA04-405F-83F2-7E401EE3A2A2}" dt="2021-02-20T15:07:33.516" v="65"/>
        <pc:sldMkLst>
          <pc:docMk/>
          <pc:sldMk cId="3637140487" sldId="276"/>
        </pc:sldMkLst>
        <pc:spChg chg="del">
          <ac:chgData name="Guest User" userId="S::urn:spo:anon#5c03376e214eb905a25d27285067fd591968fcd46600cfeb97420a32f5322566::" providerId="AD" clId="Web-{E49CB443-AA04-405F-83F2-7E401EE3A2A2}" dt="2021-02-20T15:05:56.596" v="46"/>
          <ac:spMkLst>
            <pc:docMk/>
            <pc:sldMk cId="3637140487" sldId="276"/>
            <ac:spMk id="2" creationId="{89424771-F61E-4201-B098-E78A1F4B6D3D}"/>
          </ac:spMkLst>
        </pc:spChg>
        <pc:spChg chg="del">
          <ac:chgData name="Guest User" userId="S::urn:spo:anon#5c03376e214eb905a25d27285067fd591968fcd46600cfeb97420a32f5322566::" providerId="AD" clId="Web-{E49CB443-AA04-405F-83F2-7E401EE3A2A2}" dt="2021-02-20T15:05:48.128" v="43"/>
          <ac:spMkLst>
            <pc:docMk/>
            <pc:sldMk cId="3637140487" sldId="276"/>
            <ac:spMk id="3" creationId="{8F80FDE5-13BE-4267-9B10-175423CFAD7A}"/>
          </ac:spMkLst>
        </pc:spChg>
        <pc:picChg chg="add mod">
          <ac:chgData name="Guest User" userId="S::urn:spo:anon#5c03376e214eb905a25d27285067fd591968fcd46600cfeb97420a32f5322566::" providerId="AD" clId="Web-{E49CB443-AA04-405F-83F2-7E401EE3A2A2}" dt="2021-02-20T15:06:14.174" v="52" actId="14100"/>
          <ac:picMkLst>
            <pc:docMk/>
            <pc:sldMk cId="3637140487" sldId="276"/>
            <ac:picMk id="4" creationId="{BF1E81CD-8E5B-42D0-9390-3484E687B0F1}"/>
          </ac:picMkLst>
        </pc:picChg>
      </pc:sldChg>
      <pc:sldChg chg="addSp delSp modSp new add del mod modClrScheme chgLayout">
        <pc:chgData name="Guest User" userId="S::urn:spo:anon#5c03376e214eb905a25d27285067fd591968fcd46600cfeb97420a32f5322566::" providerId="AD" clId="Web-{E49CB443-AA04-405F-83F2-7E401EE3A2A2}" dt="2021-02-20T15:47:52.959" v="205"/>
        <pc:sldMkLst>
          <pc:docMk/>
          <pc:sldMk cId="678328524" sldId="277"/>
        </pc:sldMkLst>
        <pc:spChg chg="mod ord">
          <ac:chgData name="Guest User" userId="S::urn:spo:anon#5c03376e214eb905a25d27285067fd591968fcd46600cfeb97420a32f5322566::" providerId="AD" clId="Web-{E49CB443-AA04-405F-83F2-7E401EE3A2A2}" dt="2021-02-20T15:13:22.617" v="121"/>
          <ac:spMkLst>
            <pc:docMk/>
            <pc:sldMk cId="678328524" sldId="277"/>
            <ac:spMk id="2" creationId="{4A7B3DE7-0D5F-484F-939A-D5EFAB187A42}"/>
          </ac:spMkLst>
        </pc:spChg>
        <pc:spChg chg="del mod ord">
          <ac:chgData name="Guest User" userId="S::urn:spo:anon#5c03376e214eb905a25d27285067fd591968fcd46600cfeb97420a32f5322566::" providerId="AD" clId="Web-{E49CB443-AA04-405F-83F2-7E401EE3A2A2}" dt="2021-02-20T15:12:48.884" v="116"/>
          <ac:spMkLst>
            <pc:docMk/>
            <pc:sldMk cId="678328524" sldId="277"/>
            <ac:spMk id="3" creationId="{A375D53F-6D39-4A9A-AF56-82D874C6C9FD}"/>
          </ac:spMkLst>
        </pc:spChg>
        <pc:spChg chg="add del mod ord">
          <ac:chgData name="Guest User" userId="S::urn:spo:anon#5c03376e214eb905a25d27285067fd591968fcd46600cfeb97420a32f5322566::" providerId="AD" clId="Web-{E49CB443-AA04-405F-83F2-7E401EE3A2A2}" dt="2021-02-20T15:13:00.696" v="117"/>
          <ac:spMkLst>
            <pc:docMk/>
            <pc:sldMk cId="678328524" sldId="277"/>
            <ac:spMk id="4" creationId="{27F5F52E-7087-4207-BEBB-F908DAA47C99}"/>
          </ac:spMkLst>
        </pc:spChg>
        <pc:picChg chg="add mod ord">
          <ac:chgData name="Guest User" userId="S::urn:spo:anon#5c03376e214eb905a25d27285067fd591968fcd46600cfeb97420a32f5322566::" providerId="AD" clId="Web-{E49CB443-AA04-405F-83F2-7E401EE3A2A2}" dt="2021-02-20T15:12:48.884" v="116"/>
          <ac:picMkLst>
            <pc:docMk/>
            <pc:sldMk cId="678328524" sldId="277"/>
            <ac:picMk id="5" creationId="{C2EA7F65-149A-4647-A274-DB93E5ED7F87}"/>
          </ac:picMkLst>
        </pc:picChg>
        <pc:picChg chg="add mod ord">
          <ac:chgData name="Guest User" userId="S::urn:spo:anon#5c03376e214eb905a25d27285067fd591968fcd46600cfeb97420a32f5322566::" providerId="AD" clId="Web-{E49CB443-AA04-405F-83F2-7E401EE3A2A2}" dt="2021-02-20T15:13:00.696" v="117"/>
          <ac:picMkLst>
            <pc:docMk/>
            <pc:sldMk cId="678328524" sldId="277"/>
            <ac:picMk id="6" creationId="{7069C285-8258-4314-98B1-6EE0E0F7808A}"/>
          </ac:picMkLst>
        </pc:picChg>
        <pc:picChg chg="add mod">
          <ac:chgData name="Guest User" userId="S::urn:spo:anon#5c03376e214eb905a25d27285067fd591968fcd46600cfeb97420a32f5322566::" providerId="AD" clId="Web-{E49CB443-AA04-405F-83F2-7E401EE3A2A2}" dt="2021-02-20T15:13:42.726" v="123" actId="1076"/>
          <ac:picMkLst>
            <pc:docMk/>
            <pc:sldMk cId="678328524" sldId="277"/>
            <ac:picMk id="7" creationId="{2D5F9E8B-7C80-4FC6-8503-5EF0F81A8A5A}"/>
          </ac:picMkLst>
        </pc:picChg>
        <pc:picChg chg="add mod">
          <ac:chgData name="Guest User" userId="S::urn:spo:anon#5c03376e214eb905a25d27285067fd591968fcd46600cfeb97420a32f5322566::" providerId="AD" clId="Web-{E49CB443-AA04-405F-83F2-7E401EE3A2A2}" dt="2021-02-20T15:14:01.710" v="125" actId="1076"/>
          <ac:picMkLst>
            <pc:docMk/>
            <pc:sldMk cId="678328524" sldId="277"/>
            <ac:picMk id="8" creationId="{1DE9109A-6E73-48AE-9541-D6B4663224E5}"/>
          </ac:picMkLst>
        </pc:picChg>
        <pc:picChg chg="add mod">
          <ac:chgData name="Guest User" userId="S::urn:spo:anon#5c03376e214eb905a25d27285067fd591968fcd46600cfeb97420a32f5322566::" providerId="AD" clId="Web-{E49CB443-AA04-405F-83F2-7E401EE3A2A2}" dt="2021-02-20T15:14:18.663" v="127" actId="1076"/>
          <ac:picMkLst>
            <pc:docMk/>
            <pc:sldMk cId="678328524" sldId="277"/>
            <ac:picMk id="9" creationId="{B4CB5668-2D31-4217-AE5A-FE649CE191E6}"/>
          </ac:picMkLst>
        </pc:picChg>
        <pc:picChg chg="add mod">
          <ac:chgData name="Guest User" userId="S::urn:spo:anon#5c03376e214eb905a25d27285067fd591968fcd46600cfeb97420a32f5322566::" providerId="AD" clId="Web-{E49CB443-AA04-405F-83F2-7E401EE3A2A2}" dt="2021-02-20T15:14:33.803" v="129" actId="1076"/>
          <ac:picMkLst>
            <pc:docMk/>
            <pc:sldMk cId="678328524" sldId="277"/>
            <ac:picMk id="10" creationId="{BCFB096C-AF59-4D20-8556-88003E9CA7F9}"/>
          </ac:picMkLst>
        </pc:picChg>
      </pc:sldChg>
      <pc:sldChg chg="addSp delSp modSp new del">
        <pc:chgData name="Guest User" userId="S::urn:spo:anon#5c03376e214eb905a25d27285067fd591968fcd46600cfeb97420a32f5322566::" providerId="AD" clId="Web-{E49CB443-AA04-405F-83F2-7E401EE3A2A2}" dt="2021-02-20T15:07:54.703" v="66"/>
        <pc:sldMkLst>
          <pc:docMk/>
          <pc:sldMk cId="1152210721" sldId="277"/>
        </pc:sldMkLst>
        <pc:spChg chg="mod">
          <ac:chgData name="Guest User" userId="S::urn:spo:anon#5c03376e214eb905a25d27285067fd591968fcd46600cfeb97420a32f5322566::" providerId="AD" clId="Web-{E49CB443-AA04-405F-83F2-7E401EE3A2A2}" dt="2021-02-20T15:06:53.470" v="55" actId="20577"/>
          <ac:spMkLst>
            <pc:docMk/>
            <pc:sldMk cId="1152210721" sldId="277"/>
            <ac:spMk id="2" creationId="{5E3064A6-F859-40D2-A308-4E8CED6AA9FE}"/>
          </ac:spMkLst>
        </pc:spChg>
        <pc:spChg chg="del mod">
          <ac:chgData name="Guest User" userId="S::urn:spo:anon#5c03376e214eb905a25d27285067fd591968fcd46600cfeb97420a32f5322566::" providerId="AD" clId="Web-{E49CB443-AA04-405F-83F2-7E401EE3A2A2}" dt="2021-02-20T15:07:12.095" v="59"/>
          <ac:spMkLst>
            <pc:docMk/>
            <pc:sldMk cId="1152210721" sldId="277"/>
            <ac:spMk id="3" creationId="{2D99AEA9-DCFB-4FC1-870B-83015356C7FF}"/>
          </ac:spMkLst>
        </pc:spChg>
        <pc:picChg chg="add mod">
          <ac:chgData name="Guest User" userId="S::urn:spo:anon#5c03376e214eb905a25d27285067fd591968fcd46600cfeb97420a32f5322566::" providerId="AD" clId="Web-{E49CB443-AA04-405F-83F2-7E401EE3A2A2}" dt="2021-02-20T15:07:29.235" v="64" actId="14100"/>
          <ac:picMkLst>
            <pc:docMk/>
            <pc:sldMk cId="1152210721" sldId="277"/>
            <ac:picMk id="5" creationId="{1AF7E698-E4AC-439C-8982-F7E7170E30F6}"/>
          </ac:picMkLst>
        </pc:picChg>
      </pc:sldChg>
      <pc:sldChg chg="addSp delSp modSp new add del mod setBg">
        <pc:chgData name="Guest User" userId="S::urn:spo:anon#5c03376e214eb905a25d27285067fd591968fcd46600cfeb97420a32f5322566::" providerId="AD" clId="Web-{E49CB443-AA04-405F-83F2-7E401EE3A2A2}" dt="2021-02-20T15:47:51.459" v="204"/>
        <pc:sldMkLst>
          <pc:docMk/>
          <pc:sldMk cId="743469839" sldId="278"/>
        </pc:sldMkLst>
        <pc:spChg chg="mod ord">
          <ac:chgData name="Guest User" userId="S::urn:spo:anon#5c03376e214eb905a25d27285067fd591968fcd46600cfeb97420a32f5322566::" providerId="AD" clId="Web-{E49CB443-AA04-405F-83F2-7E401EE3A2A2}" dt="2021-02-20T15:33:31.682" v="182"/>
          <ac:spMkLst>
            <pc:docMk/>
            <pc:sldMk cId="743469839" sldId="278"/>
            <ac:spMk id="2" creationId="{0CFE010F-10F7-4DEE-8B95-D977F87C2475}"/>
          </ac:spMkLst>
        </pc:spChg>
        <pc:spChg chg="del">
          <ac:chgData name="Guest User" userId="S::urn:spo:anon#5c03376e214eb905a25d27285067fd591968fcd46600cfeb97420a32f5322566::" providerId="AD" clId="Web-{E49CB443-AA04-405F-83F2-7E401EE3A2A2}" dt="2021-02-20T15:15:01.443" v="131"/>
          <ac:spMkLst>
            <pc:docMk/>
            <pc:sldMk cId="743469839" sldId="278"/>
            <ac:spMk id="3" creationId="{44B8CD0E-B022-4441-8C75-7E79CE884D87}"/>
          </ac:spMkLst>
        </pc:spChg>
        <pc:spChg chg="del">
          <ac:chgData name="Guest User" userId="S::urn:spo:anon#5c03376e214eb905a25d27285067fd591968fcd46600cfeb97420a32f5322566::" providerId="AD" clId="Web-{E49CB443-AA04-405F-83F2-7E401EE3A2A2}" dt="2021-02-20T15:15:10.708" v="132"/>
          <ac:spMkLst>
            <pc:docMk/>
            <pc:sldMk cId="743469839" sldId="278"/>
            <ac:spMk id="4" creationId="{32E3FE24-1D7B-44A4-A784-F57D6E6DA379}"/>
          </ac:spMkLst>
        </pc:spChg>
        <pc:spChg chg="add del">
          <ac:chgData name="Guest User" userId="S::urn:spo:anon#5c03376e214eb905a25d27285067fd591968fcd46600cfeb97420a32f5322566::" providerId="AD" clId="Web-{E49CB443-AA04-405F-83F2-7E401EE3A2A2}" dt="2021-02-20T15:33:31.682" v="182"/>
          <ac:spMkLst>
            <pc:docMk/>
            <pc:sldMk cId="743469839" sldId="278"/>
            <ac:spMk id="16" creationId="{73DE2CFE-42F2-48F0-8706-5264E012B10C}"/>
          </ac:spMkLst>
        </pc:spChg>
        <pc:picChg chg="add mod ord">
          <ac:chgData name="Guest User" userId="S::urn:spo:anon#5c03376e214eb905a25d27285067fd591968fcd46600cfeb97420a32f5322566::" providerId="AD" clId="Web-{E49CB443-AA04-405F-83F2-7E401EE3A2A2}" dt="2021-02-20T15:33:31.682" v="182"/>
          <ac:picMkLst>
            <pc:docMk/>
            <pc:sldMk cId="743469839" sldId="278"/>
            <ac:picMk id="5" creationId="{96683A1A-C073-466E-9A76-9905AD2FA15A}"/>
          </ac:picMkLst>
        </pc:picChg>
        <pc:picChg chg="add mod ord">
          <ac:chgData name="Guest User" userId="S::urn:spo:anon#5c03376e214eb905a25d27285067fd591968fcd46600cfeb97420a32f5322566::" providerId="AD" clId="Web-{E49CB443-AA04-405F-83F2-7E401EE3A2A2}" dt="2021-02-20T15:33:31.682" v="182"/>
          <ac:picMkLst>
            <pc:docMk/>
            <pc:sldMk cId="743469839" sldId="278"/>
            <ac:picMk id="6" creationId="{24823769-27DA-4971-9A28-3C4B157C8852}"/>
          </ac:picMkLst>
        </pc:picChg>
        <pc:picChg chg="add mod">
          <ac:chgData name="Guest User" userId="S::urn:spo:anon#5c03376e214eb905a25d27285067fd591968fcd46600cfeb97420a32f5322566::" providerId="AD" clId="Web-{E49CB443-AA04-405F-83F2-7E401EE3A2A2}" dt="2021-02-20T15:33:31.682" v="182"/>
          <ac:picMkLst>
            <pc:docMk/>
            <pc:sldMk cId="743469839" sldId="278"/>
            <ac:picMk id="7" creationId="{A5A6CA1A-B2FA-481E-839A-D2F94F238909}"/>
          </ac:picMkLst>
        </pc:picChg>
        <pc:picChg chg="add mod ord">
          <ac:chgData name="Guest User" userId="S::urn:spo:anon#5c03376e214eb905a25d27285067fd591968fcd46600cfeb97420a32f5322566::" providerId="AD" clId="Web-{E49CB443-AA04-405F-83F2-7E401EE3A2A2}" dt="2021-02-20T15:33:31.682" v="182"/>
          <ac:picMkLst>
            <pc:docMk/>
            <pc:sldMk cId="743469839" sldId="278"/>
            <ac:picMk id="8" creationId="{0A60AFEA-DC83-45F0-BF6D-1D1CEB05633A}"/>
          </ac:picMkLst>
        </pc:picChg>
        <pc:picChg chg="add mod">
          <ac:chgData name="Guest User" userId="S::urn:spo:anon#5c03376e214eb905a25d27285067fd591968fcd46600cfeb97420a32f5322566::" providerId="AD" clId="Web-{E49CB443-AA04-405F-83F2-7E401EE3A2A2}" dt="2021-02-20T15:33:31.682" v="182"/>
          <ac:picMkLst>
            <pc:docMk/>
            <pc:sldMk cId="743469839" sldId="278"/>
            <ac:picMk id="9" creationId="{E7BE2A2A-3F2D-4F23-93C8-23678D5C393D}"/>
          </ac:picMkLst>
        </pc:picChg>
        <pc:picChg chg="add mod ord">
          <ac:chgData name="Guest User" userId="S::urn:spo:anon#5c03376e214eb905a25d27285067fd591968fcd46600cfeb97420a32f5322566::" providerId="AD" clId="Web-{E49CB443-AA04-405F-83F2-7E401EE3A2A2}" dt="2021-02-20T15:33:31.682" v="182"/>
          <ac:picMkLst>
            <pc:docMk/>
            <pc:sldMk cId="743469839" sldId="278"/>
            <ac:picMk id="10" creationId="{AEBA3DA9-314A-4742-B75A-BF60DF72BB80}"/>
          </ac:picMkLst>
        </pc:picChg>
        <pc:picChg chg="add mod">
          <ac:chgData name="Guest User" userId="S::urn:spo:anon#5c03376e214eb905a25d27285067fd591968fcd46600cfeb97420a32f5322566::" providerId="AD" clId="Web-{E49CB443-AA04-405F-83F2-7E401EE3A2A2}" dt="2021-02-20T15:33:31.682" v="182"/>
          <ac:picMkLst>
            <pc:docMk/>
            <pc:sldMk cId="743469839" sldId="278"/>
            <ac:picMk id="11" creationId="{ABCA01B2-DAF2-4F14-B490-3DADF8B48DED}"/>
          </ac:picMkLst>
        </pc:picChg>
      </pc:sldChg>
      <pc:sldChg chg="addSp delSp modSp new mod setBg">
        <pc:chgData name="Guest User" userId="S::urn:spo:anon#5c03376e214eb905a25d27285067fd591968fcd46600cfeb97420a32f5322566::" providerId="AD" clId="Web-{E49CB443-AA04-405F-83F2-7E401EE3A2A2}" dt="2021-02-20T15:32:26.371" v="176"/>
        <pc:sldMkLst>
          <pc:docMk/>
          <pc:sldMk cId="2634024631" sldId="279"/>
        </pc:sldMkLst>
        <pc:spChg chg="mod">
          <ac:chgData name="Guest User" userId="S::urn:spo:anon#5c03376e214eb905a25d27285067fd591968fcd46600cfeb97420a32f5322566::" providerId="AD" clId="Web-{E49CB443-AA04-405F-83F2-7E401EE3A2A2}" dt="2021-02-20T15:32:26.371" v="176"/>
          <ac:spMkLst>
            <pc:docMk/>
            <pc:sldMk cId="2634024631" sldId="279"/>
            <ac:spMk id="2" creationId="{301E7E0D-9D3E-411C-84BB-45A8F6F5BA35}"/>
          </ac:spMkLst>
        </pc:spChg>
        <pc:spChg chg="del">
          <ac:chgData name="Guest User" userId="S::urn:spo:anon#5c03376e214eb905a25d27285067fd591968fcd46600cfeb97420a32f5322566::" providerId="AD" clId="Web-{E49CB443-AA04-405F-83F2-7E401EE3A2A2}" dt="2021-02-20T15:18:24.876" v="153"/>
          <ac:spMkLst>
            <pc:docMk/>
            <pc:sldMk cId="2634024631" sldId="279"/>
            <ac:spMk id="3" creationId="{4F10A63E-2AA2-429E-A1A4-3B04E61DA9F9}"/>
          </ac:spMkLst>
        </pc:spChg>
        <pc:spChg chg="del">
          <ac:chgData name="Guest User" userId="S::urn:spo:anon#5c03376e214eb905a25d27285067fd591968fcd46600cfeb97420a32f5322566::" providerId="AD" clId="Web-{E49CB443-AA04-405F-83F2-7E401EE3A2A2}" dt="2021-02-20T15:18:43.516" v="154"/>
          <ac:spMkLst>
            <pc:docMk/>
            <pc:sldMk cId="2634024631" sldId="279"/>
            <ac:spMk id="4" creationId="{B34CB285-213A-4C3A-8D4E-6D184EB2BED2}"/>
          </ac:spMkLst>
        </pc:spChg>
        <pc:spChg chg="add">
          <ac:chgData name="Guest User" userId="S::urn:spo:anon#5c03376e214eb905a25d27285067fd591968fcd46600cfeb97420a32f5322566::" providerId="AD" clId="Web-{E49CB443-AA04-405F-83F2-7E401EE3A2A2}" dt="2021-02-20T15:32:26.371" v="176"/>
          <ac:spMkLst>
            <pc:docMk/>
            <pc:sldMk cId="2634024631" sldId="279"/>
            <ac:spMk id="11" creationId="{823AC064-BC96-4F32-8AE1-B2FD38754823}"/>
          </ac:spMkLst>
        </pc:spChg>
        <pc:picChg chg="add mod ord">
          <ac:chgData name="Guest User" userId="S::urn:spo:anon#5c03376e214eb905a25d27285067fd591968fcd46600cfeb97420a32f5322566::" providerId="AD" clId="Web-{E49CB443-AA04-405F-83F2-7E401EE3A2A2}" dt="2021-02-20T15:32:26.371" v="176"/>
          <ac:picMkLst>
            <pc:docMk/>
            <pc:sldMk cId="2634024631" sldId="279"/>
            <ac:picMk id="5" creationId="{22CF183E-9299-483E-AC92-8DFF0FCDB513}"/>
          </ac:picMkLst>
        </pc:picChg>
        <pc:picChg chg="add mod ord">
          <ac:chgData name="Guest User" userId="S::urn:spo:anon#5c03376e214eb905a25d27285067fd591968fcd46600cfeb97420a32f5322566::" providerId="AD" clId="Web-{E49CB443-AA04-405F-83F2-7E401EE3A2A2}" dt="2021-02-20T15:32:26.371" v="176"/>
          <ac:picMkLst>
            <pc:docMk/>
            <pc:sldMk cId="2634024631" sldId="279"/>
            <ac:picMk id="6" creationId="{16E8688B-025F-410A-AC1D-8102709BD4E4}"/>
          </ac:picMkLst>
        </pc:picChg>
        <pc:cxnChg chg="add">
          <ac:chgData name="Guest User" userId="S::urn:spo:anon#5c03376e214eb905a25d27285067fd591968fcd46600cfeb97420a32f5322566::" providerId="AD" clId="Web-{E49CB443-AA04-405F-83F2-7E401EE3A2A2}" dt="2021-02-20T15:32:26.371" v="176"/>
          <ac:cxnSpMkLst>
            <pc:docMk/>
            <pc:sldMk cId="2634024631" sldId="279"/>
            <ac:cxnSpMk id="13" creationId="{7E7C77BC-7138-40B1-A15B-20F57A494629}"/>
          </ac:cxnSpMkLst>
        </pc:cxnChg>
        <pc:cxnChg chg="add">
          <ac:chgData name="Guest User" userId="S::urn:spo:anon#5c03376e214eb905a25d27285067fd591968fcd46600cfeb97420a32f5322566::" providerId="AD" clId="Web-{E49CB443-AA04-405F-83F2-7E401EE3A2A2}" dt="2021-02-20T15:32:26.371" v="176"/>
          <ac:cxnSpMkLst>
            <pc:docMk/>
            <pc:sldMk cId="2634024631" sldId="279"/>
            <ac:cxnSpMk id="15" creationId="{DB146403-F3D6-484B-B2ED-97F9565D0370}"/>
          </ac:cxnSpMkLst>
        </pc:cxnChg>
      </pc:sldChg>
      <pc:sldChg chg="addSp delSp modSp new mod setBg">
        <pc:chgData name="Guest User" userId="S::urn:spo:anon#5c03376e214eb905a25d27285067fd591968fcd46600cfeb97420a32f5322566::" providerId="AD" clId="Web-{E49CB443-AA04-405F-83F2-7E401EE3A2A2}" dt="2021-02-20T15:31:47.294" v="175"/>
        <pc:sldMkLst>
          <pc:docMk/>
          <pc:sldMk cId="1562694435" sldId="280"/>
        </pc:sldMkLst>
        <pc:spChg chg="mod">
          <ac:chgData name="Guest User" userId="S::urn:spo:anon#5c03376e214eb905a25d27285067fd591968fcd46600cfeb97420a32f5322566::" providerId="AD" clId="Web-{E49CB443-AA04-405F-83F2-7E401EE3A2A2}" dt="2021-02-20T15:31:47.294" v="175"/>
          <ac:spMkLst>
            <pc:docMk/>
            <pc:sldMk cId="1562694435" sldId="280"/>
            <ac:spMk id="2" creationId="{D070B3AB-4A62-4FDE-8BE8-A1C8E21CCFA0}"/>
          </ac:spMkLst>
        </pc:spChg>
        <pc:spChg chg="del">
          <ac:chgData name="Guest User" userId="S::urn:spo:anon#5c03376e214eb905a25d27285067fd591968fcd46600cfeb97420a32f5322566::" providerId="AD" clId="Web-{E49CB443-AA04-405F-83F2-7E401EE3A2A2}" dt="2021-02-20T15:19:43.843" v="162"/>
          <ac:spMkLst>
            <pc:docMk/>
            <pc:sldMk cId="1562694435" sldId="280"/>
            <ac:spMk id="3" creationId="{170901E0-B23D-48D9-A4EC-4954FD613D07}"/>
          </ac:spMkLst>
        </pc:spChg>
        <pc:spChg chg="del">
          <ac:chgData name="Guest User" userId="S::urn:spo:anon#5c03376e214eb905a25d27285067fd591968fcd46600cfeb97420a32f5322566::" providerId="AD" clId="Web-{E49CB443-AA04-405F-83F2-7E401EE3A2A2}" dt="2021-02-20T15:19:48.358" v="163"/>
          <ac:spMkLst>
            <pc:docMk/>
            <pc:sldMk cId="1562694435" sldId="280"/>
            <ac:spMk id="4" creationId="{F8DBC3FF-20A8-41B7-BAE9-D49811419032}"/>
          </ac:spMkLst>
        </pc:spChg>
        <pc:spChg chg="add">
          <ac:chgData name="Guest User" userId="S::urn:spo:anon#5c03376e214eb905a25d27285067fd591968fcd46600cfeb97420a32f5322566::" providerId="AD" clId="Web-{E49CB443-AA04-405F-83F2-7E401EE3A2A2}" dt="2021-02-20T15:31:47.294" v="175"/>
          <ac:spMkLst>
            <pc:docMk/>
            <pc:sldMk cId="1562694435" sldId="280"/>
            <ac:spMk id="11" creationId="{F812110C-454D-45D4-A43C-D268FC305665}"/>
          </ac:spMkLst>
        </pc:spChg>
        <pc:spChg chg="add">
          <ac:chgData name="Guest User" userId="S::urn:spo:anon#5c03376e214eb905a25d27285067fd591968fcd46600cfeb97420a32f5322566::" providerId="AD" clId="Web-{E49CB443-AA04-405F-83F2-7E401EE3A2A2}" dt="2021-02-20T15:31:47.294" v="175"/>
          <ac:spMkLst>
            <pc:docMk/>
            <pc:sldMk cId="1562694435" sldId="280"/>
            <ac:spMk id="13" creationId="{A3663F10-4AEF-432D-B195-513FD3539145}"/>
          </ac:spMkLst>
        </pc:spChg>
        <pc:spChg chg="add">
          <ac:chgData name="Guest User" userId="S::urn:spo:anon#5c03376e214eb905a25d27285067fd591968fcd46600cfeb97420a32f5322566::" providerId="AD" clId="Web-{E49CB443-AA04-405F-83F2-7E401EE3A2A2}" dt="2021-02-20T15:31:47.294" v="175"/>
          <ac:spMkLst>
            <pc:docMk/>
            <pc:sldMk cId="1562694435" sldId="280"/>
            <ac:spMk id="15" creationId="{E8AEFC5D-4625-4A90-904B-81C44B4AF2F8}"/>
          </ac:spMkLst>
        </pc:spChg>
        <pc:graphicFrameChg chg="add mod ord modGraphic">
          <ac:chgData name="Guest User" userId="S::urn:spo:anon#5c03376e214eb905a25d27285067fd591968fcd46600cfeb97420a32f5322566::" providerId="AD" clId="Web-{E49CB443-AA04-405F-83F2-7E401EE3A2A2}" dt="2021-02-20T15:31:47.294" v="175"/>
          <ac:graphicFrameMkLst>
            <pc:docMk/>
            <pc:sldMk cId="1562694435" sldId="280"/>
            <ac:graphicFrameMk id="6" creationId="{7F90743E-607A-4CF2-A43E-6994A2139B3F}"/>
          </ac:graphicFrameMkLst>
        </pc:graphicFrameChg>
      </pc:sldChg>
    </pc:docChg>
  </pc:docChgLst>
  <pc:docChgLst>
    <pc:chgData name="Guest User" userId="S::urn:spo:anon#5c03376e214eb905a25d27285067fd591968fcd46600cfeb97420a32f5322566::" providerId="AD" clId="Web-{553AC45E-E100-48CE-86AF-9E77FD7543F5}"/>
    <pc:docChg chg="delSld modSld sldOrd">
      <pc:chgData name="Guest User" userId="S::urn:spo:anon#5c03376e214eb905a25d27285067fd591968fcd46600cfeb97420a32f5322566::" providerId="AD" clId="Web-{553AC45E-E100-48CE-86AF-9E77FD7543F5}" dt="2021-02-20T15:58:43.693" v="247"/>
      <pc:docMkLst>
        <pc:docMk/>
      </pc:docMkLst>
      <pc:sldChg chg="modSp">
        <pc:chgData name="Guest User" userId="S::urn:spo:anon#5c03376e214eb905a25d27285067fd591968fcd46600cfeb97420a32f5322566::" providerId="AD" clId="Web-{553AC45E-E100-48CE-86AF-9E77FD7543F5}" dt="2021-02-20T15:06:15.297" v="2" actId="20577"/>
        <pc:sldMkLst>
          <pc:docMk/>
          <pc:sldMk cId="0" sldId="267"/>
        </pc:sldMkLst>
        <pc:spChg chg="mod">
          <ac:chgData name="Guest User" userId="S::urn:spo:anon#5c03376e214eb905a25d27285067fd591968fcd46600cfeb97420a32f5322566::" providerId="AD" clId="Web-{553AC45E-E100-48CE-86AF-9E77FD7543F5}" dt="2021-02-20T15:06:15.297" v="2" actId="20577"/>
          <ac:spMkLst>
            <pc:docMk/>
            <pc:sldMk cId="0" sldId="267"/>
            <ac:spMk id="123" creationId="{00000000-0000-0000-0000-000000000000}"/>
          </ac:spMkLst>
        </pc:spChg>
      </pc:sldChg>
      <pc:sldChg chg="modSp">
        <pc:chgData name="Guest User" userId="S::urn:spo:anon#5c03376e214eb905a25d27285067fd591968fcd46600cfeb97420a32f5322566::" providerId="AD" clId="Web-{553AC45E-E100-48CE-86AF-9E77FD7543F5}" dt="2021-02-20T15:39:23.255" v="15" actId="20577"/>
        <pc:sldMkLst>
          <pc:docMk/>
          <pc:sldMk cId="0" sldId="268"/>
        </pc:sldMkLst>
        <pc:spChg chg="mod">
          <ac:chgData name="Guest User" userId="S::urn:spo:anon#5c03376e214eb905a25d27285067fd591968fcd46600cfeb97420a32f5322566::" providerId="AD" clId="Web-{553AC45E-E100-48CE-86AF-9E77FD7543F5}" dt="2021-02-20T15:39:23.255" v="15" actId="20577"/>
          <ac:spMkLst>
            <pc:docMk/>
            <pc:sldMk cId="0" sldId="268"/>
            <ac:spMk id="132" creationId="{00000000-0000-0000-0000-000000000000}"/>
          </ac:spMkLst>
        </pc:spChg>
      </pc:sldChg>
      <pc:sldChg chg="modSp">
        <pc:chgData name="Guest User" userId="S::urn:spo:anon#5c03376e214eb905a25d27285067fd591968fcd46600cfeb97420a32f5322566::" providerId="AD" clId="Web-{553AC45E-E100-48CE-86AF-9E77FD7543F5}" dt="2021-02-20T15:58:43.693" v="247"/>
        <pc:sldMkLst>
          <pc:docMk/>
          <pc:sldMk cId="0" sldId="269"/>
        </pc:sldMkLst>
        <pc:graphicFrameChg chg="mod modGraphic">
          <ac:chgData name="Guest User" userId="S::urn:spo:anon#5c03376e214eb905a25d27285067fd591968fcd46600cfeb97420a32f5322566::" providerId="AD" clId="Web-{553AC45E-E100-48CE-86AF-9E77FD7543F5}" dt="2021-02-20T15:58:43.693" v="247"/>
          <ac:graphicFrameMkLst>
            <pc:docMk/>
            <pc:sldMk cId="0" sldId="269"/>
            <ac:graphicFrameMk id="142" creationId="{00000000-0000-0000-0000-000000000000}"/>
          </ac:graphicFrameMkLst>
        </pc:graphicFrameChg>
      </pc:sldChg>
      <pc:sldChg chg="del">
        <pc:chgData name="Guest User" userId="S::urn:spo:anon#5c03376e214eb905a25d27285067fd591968fcd46600cfeb97420a32f5322566::" providerId="AD" clId="Web-{553AC45E-E100-48CE-86AF-9E77FD7543F5}" dt="2021-02-20T15:43:59.644" v="51"/>
        <pc:sldMkLst>
          <pc:docMk/>
          <pc:sldMk cId="0" sldId="270"/>
        </pc:sldMkLst>
      </pc:sldChg>
      <pc:sldChg chg="modSp ord">
        <pc:chgData name="Guest User" userId="S::urn:spo:anon#5c03376e214eb905a25d27285067fd591968fcd46600cfeb97420a32f5322566::" providerId="AD" clId="Web-{553AC45E-E100-48CE-86AF-9E77FD7543F5}" dt="2021-02-20T15:53:34.021" v="231" actId="20577"/>
        <pc:sldMkLst>
          <pc:docMk/>
          <pc:sldMk cId="0" sldId="272"/>
        </pc:sldMkLst>
        <pc:spChg chg="mod">
          <ac:chgData name="Guest User" userId="S::urn:spo:anon#5c03376e214eb905a25d27285067fd591968fcd46600cfeb97420a32f5322566::" providerId="AD" clId="Web-{553AC45E-E100-48CE-86AF-9E77FD7543F5}" dt="2021-02-20T15:53:34.021" v="231" actId="20577"/>
          <ac:spMkLst>
            <pc:docMk/>
            <pc:sldMk cId="0" sldId="272"/>
            <ac:spMk id="2" creationId="{23366244-E2EB-4CA9-BE94-D29545CD820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B3E1D-1384-456C-B3CA-1B4BBB6F8C8C}" type="datetimeFigureOut">
              <a:rPr lang="en-US" smtClean="0"/>
              <a:t>2/20/2021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C8F51-589E-4692-9DFC-F87DEF5909A5}" type="slidenum">
              <a:rPr lang="en-US" smtClean="0"/>
              <a:t>‹#›</a:t>
            </a:fld>
            <a:endParaRPr lang="en-US"/>
          </a:p>
        </p:txBody>
      </p:sp>
    </p:spTree>
    <p:extLst>
      <p:ext uri="{BB962C8B-B14F-4D97-AF65-F5344CB8AC3E}">
        <p14:creationId xmlns:p14="http://schemas.microsoft.com/office/powerpoint/2010/main" val="392986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e62a21a3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be62a21a31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be62a21a31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e62a21a31_2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be62a21a31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00a594d6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00a594d6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c00a594d61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2B1C-6DB6-445B-90C9-04CD93EDFA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3E6DA4-4C8E-422C-AF2F-B5B92F5A48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3133A-6CDC-4D1A-94DD-F3F6B88754DB}"/>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5" name="Footer Placeholder 4">
            <a:extLst>
              <a:ext uri="{FF2B5EF4-FFF2-40B4-BE49-F238E27FC236}">
                <a16:creationId xmlns:a16="http://schemas.microsoft.com/office/drawing/2014/main" id="{BB032F41-F3F1-4E04-BE77-517B1ABA8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636A9-8D1C-49F0-A136-3499FD1FEF2E}"/>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2208369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22CB1-DDB8-411A-A315-3454DA7882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5B4156-45CC-43CB-B5DF-AB6148CB3C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D9F2D-DC3A-4532-BCCD-E027B7BCB571}"/>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5" name="Footer Placeholder 4">
            <a:extLst>
              <a:ext uri="{FF2B5EF4-FFF2-40B4-BE49-F238E27FC236}">
                <a16:creationId xmlns:a16="http://schemas.microsoft.com/office/drawing/2014/main" id="{FB0B456E-C91B-4E8D-A651-2AC692212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8A170-4FE6-4C14-8598-6255E9DDF861}"/>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2141420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01C943-965A-4C7A-B429-7A2A281865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4BD458-07B3-4556-9A3E-6E66EE6B7B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24620-B7E3-4259-9BC3-937D1B468ECC}"/>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5" name="Footer Placeholder 4">
            <a:extLst>
              <a:ext uri="{FF2B5EF4-FFF2-40B4-BE49-F238E27FC236}">
                <a16:creationId xmlns:a16="http://schemas.microsoft.com/office/drawing/2014/main" id="{A65C3182-52CB-4018-AECB-7F5DE6861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90DA7F-DF62-432D-B39E-669C87BC0F68}"/>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297598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3038-00AC-4AE7-8438-DC25568BAA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C252D-8575-4615-8760-8556B65840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9C8E3-51FA-415D-8409-A4E9F607167D}"/>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5" name="Footer Placeholder 4">
            <a:extLst>
              <a:ext uri="{FF2B5EF4-FFF2-40B4-BE49-F238E27FC236}">
                <a16:creationId xmlns:a16="http://schemas.microsoft.com/office/drawing/2014/main" id="{82F8AEAA-1A5A-45C4-844B-4A46D9362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BBB73-3E2C-4B23-9217-8DB6F57B17D5}"/>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395330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2C2F-B23B-49B3-ADD8-C5F342EE96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997B08-C21A-4F54-A5DB-EC8D363B5A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7FB626-6321-4E58-BBD9-46246E1AE44E}"/>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5" name="Footer Placeholder 4">
            <a:extLst>
              <a:ext uri="{FF2B5EF4-FFF2-40B4-BE49-F238E27FC236}">
                <a16:creationId xmlns:a16="http://schemas.microsoft.com/office/drawing/2014/main" id="{1E0781E0-1618-48F8-AF68-65D8ADD7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2925A-64B5-42A9-A85A-1F64CE847A67}"/>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736061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6498-D855-4906-A418-BB2F102B6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77D392-0CA2-47BA-9697-A23DD829D4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3709F8-6ECE-4BAB-9BD2-8F9452EDDB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199B64-8559-4B46-BEFC-B9DDC9A3E7BC}"/>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6" name="Footer Placeholder 5">
            <a:extLst>
              <a:ext uri="{FF2B5EF4-FFF2-40B4-BE49-F238E27FC236}">
                <a16:creationId xmlns:a16="http://schemas.microsoft.com/office/drawing/2014/main" id="{C1DEDA02-94EC-4274-AD19-015ABB90B5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3B88-7A59-47B9-B333-EAD9D74CA6F8}"/>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1541600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2545-858B-44FC-BE9B-9562819993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771F10-6221-4725-821B-EA2C18388D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EC0EC7-370D-4098-9A30-C69EA9F24A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AC68C3-CB6C-49E6-ADA9-94C4F555A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E85286-EA18-43A4-A9C8-690859BE51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63D7B0-5AD4-43BB-A914-28DEC2DD4D7F}"/>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8" name="Footer Placeholder 7">
            <a:extLst>
              <a:ext uri="{FF2B5EF4-FFF2-40B4-BE49-F238E27FC236}">
                <a16:creationId xmlns:a16="http://schemas.microsoft.com/office/drawing/2014/main" id="{6AE139D7-D136-45F7-A285-C4B322C235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CC0A39-1B27-46BB-AD26-87A39670D32F}"/>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3857372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FDA8-759A-462E-A90E-143CF749B4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2D18B2-273C-4616-AEDC-B6FFB75CBF22}"/>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4" name="Footer Placeholder 3">
            <a:extLst>
              <a:ext uri="{FF2B5EF4-FFF2-40B4-BE49-F238E27FC236}">
                <a16:creationId xmlns:a16="http://schemas.microsoft.com/office/drawing/2014/main" id="{20A04902-59E9-45A4-AD78-644B94C398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5C2C38-260E-4235-834D-C0CCBE8FDA50}"/>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115538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C08EC-CFC2-4FF4-8A9C-7C422B77EFCC}"/>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3" name="Footer Placeholder 2">
            <a:extLst>
              <a:ext uri="{FF2B5EF4-FFF2-40B4-BE49-F238E27FC236}">
                <a16:creationId xmlns:a16="http://schemas.microsoft.com/office/drawing/2014/main" id="{705461C4-9D87-4A82-A33D-E581865B5E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3E1FBD-525C-48C0-89BF-E1B69742AB53}"/>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2436597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DE52-AF8D-4A70-921A-E3F18CC9D3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ABD2DD-3405-4F7B-934B-212E8BA13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41FDB5-1825-40C8-BB6E-1737E5802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0548AC-0730-4F34-82B6-641AE7CCB31F}"/>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6" name="Footer Placeholder 5">
            <a:extLst>
              <a:ext uri="{FF2B5EF4-FFF2-40B4-BE49-F238E27FC236}">
                <a16:creationId xmlns:a16="http://schemas.microsoft.com/office/drawing/2014/main" id="{90766902-9B50-4257-86E1-2138CCF1E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2C6661-AF85-4F05-BCC4-0DBFA435C801}"/>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1753883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095A-49AE-4B10-9996-08E88EC47D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E5140C-83DD-4675-89BD-F611392E85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543160-2609-4436-89AC-08A03D1BA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8BD957-A6E0-48E3-86F4-1431220C6D7C}"/>
              </a:ext>
            </a:extLst>
          </p:cNvPr>
          <p:cNvSpPr>
            <a:spLocks noGrp="1"/>
          </p:cNvSpPr>
          <p:nvPr>
            <p:ph type="dt" sz="half" idx="10"/>
          </p:nvPr>
        </p:nvSpPr>
        <p:spPr/>
        <p:txBody>
          <a:bodyPr/>
          <a:lstStyle/>
          <a:p>
            <a:fld id="{C9CE4495-A60B-458F-BDC3-EB00E988A376}" type="datetimeFigureOut">
              <a:rPr lang="en-US" smtClean="0"/>
              <a:t>2/20/2021</a:t>
            </a:fld>
            <a:endParaRPr lang="en-US"/>
          </a:p>
        </p:txBody>
      </p:sp>
      <p:sp>
        <p:nvSpPr>
          <p:cNvPr id="6" name="Footer Placeholder 5">
            <a:extLst>
              <a:ext uri="{FF2B5EF4-FFF2-40B4-BE49-F238E27FC236}">
                <a16:creationId xmlns:a16="http://schemas.microsoft.com/office/drawing/2014/main" id="{D15722FC-18C4-4B80-80AD-C8BFF2EB1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F53AAB-D8F6-4D9C-85F6-62845E8973D6}"/>
              </a:ext>
            </a:extLst>
          </p:cNvPr>
          <p:cNvSpPr>
            <a:spLocks noGrp="1"/>
          </p:cNvSpPr>
          <p:nvPr>
            <p:ph type="sldNum" sz="quarter" idx="12"/>
          </p:nvPr>
        </p:nvSpPr>
        <p:spPr/>
        <p:txBody>
          <a:bodyPr/>
          <a:lstStyle/>
          <a:p>
            <a:fld id="{BB2E1042-F966-4291-812A-56DDE64666E6}" type="slidenum">
              <a:rPr lang="en-US" smtClean="0"/>
              <a:t>‹#›</a:t>
            </a:fld>
            <a:endParaRPr lang="en-US"/>
          </a:p>
        </p:txBody>
      </p:sp>
    </p:spTree>
    <p:extLst>
      <p:ext uri="{BB962C8B-B14F-4D97-AF65-F5344CB8AC3E}">
        <p14:creationId xmlns:p14="http://schemas.microsoft.com/office/powerpoint/2010/main" val="3706002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B84C5-744E-4A83-9720-4C3D9C5D83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C7A2F-ED44-457D-9F35-D8E178B4EB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B1564-5F50-4DC4-8E96-9D6A4AC73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E4495-A60B-458F-BDC3-EB00E988A376}" type="datetimeFigureOut">
              <a:rPr lang="en-US" smtClean="0"/>
              <a:t>2/20/2021</a:t>
            </a:fld>
            <a:endParaRPr lang="en-US"/>
          </a:p>
        </p:txBody>
      </p:sp>
      <p:sp>
        <p:nvSpPr>
          <p:cNvPr id="5" name="Footer Placeholder 4">
            <a:extLst>
              <a:ext uri="{FF2B5EF4-FFF2-40B4-BE49-F238E27FC236}">
                <a16:creationId xmlns:a16="http://schemas.microsoft.com/office/drawing/2014/main" id="{82F27E96-0C9C-40D8-A6C4-2655CE66F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146E4A-CDCE-406A-84C4-CA2DA703E4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E1042-F966-4291-812A-56DDE64666E6}" type="slidenum">
              <a:rPr lang="en-US" smtClean="0"/>
              <a:t>‹#›</a:t>
            </a:fld>
            <a:endParaRPr lang="en-US"/>
          </a:p>
        </p:txBody>
      </p:sp>
    </p:spTree>
    <p:extLst>
      <p:ext uri="{BB962C8B-B14F-4D97-AF65-F5344CB8AC3E}">
        <p14:creationId xmlns:p14="http://schemas.microsoft.com/office/powerpoint/2010/main" val="3564690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29" name="Straight Connector 72">
            <a:extLst>
              <a:ext uri="{FF2B5EF4-FFF2-40B4-BE49-F238E27FC236}">
                <a16:creationId xmlns:a16="http://schemas.microsoft.com/office/drawing/2014/main" id="{A58B1B64-31F5-4A02-8CDF-89C2A37BF4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2440" y="4801011"/>
            <a:ext cx="0" cy="146304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1">
            <a:extLst>
              <a:ext uri="{FF2B5EF4-FFF2-40B4-BE49-F238E27FC236}">
                <a16:creationId xmlns:a16="http://schemas.microsoft.com/office/drawing/2014/main" id="{0B2CF6DF-D582-4515-90DF-54CCDBBCE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13848" y="449263"/>
            <a:ext cx="11107154" cy="24257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ECB1B2B-5134-4CFB-B93B-11B13D41BCE7}"/>
              </a:ext>
            </a:extLst>
          </p:cNvPr>
          <p:cNvSpPr>
            <a:spLocks noGrp="1"/>
          </p:cNvSpPr>
          <p:nvPr>
            <p:ph type="ctrTitle"/>
          </p:nvPr>
        </p:nvSpPr>
        <p:spPr>
          <a:xfrm>
            <a:off x="630936" y="4791456"/>
            <a:ext cx="7178040" cy="1508760"/>
          </a:xfrm>
        </p:spPr>
        <p:txBody>
          <a:bodyPr anchor="ctr">
            <a:normAutofit/>
          </a:bodyPr>
          <a:lstStyle/>
          <a:p>
            <a:pPr algn="r"/>
            <a:r>
              <a:rPr lang="en-US" sz="3400">
                <a:solidFill>
                  <a:schemeClr val="bg1"/>
                </a:solidFill>
              </a:rPr>
              <a:t>TEAM NUANCE - SALES DATA ANALYSIS</a:t>
            </a:r>
          </a:p>
        </p:txBody>
      </p:sp>
      <p:sp>
        <p:nvSpPr>
          <p:cNvPr id="3" name="Subtitle 2">
            <a:extLst>
              <a:ext uri="{FF2B5EF4-FFF2-40B4-BE49-F238E27FC236}">
                <a16:creationId xmlns:a16="http://schemas.microsoft.com/office/drawing/2014/main" id="{90EDDCC3-5B6E-41C4-8A5D-5C81827FCA04}"/>
              </a:ext>
            </a:extLst>
          </p:cNvPr>
          <p:cNvSpPr>
            <a:spLocks noGrp="1"/>
          </p:cNvSpPr>
          <p:nvPr>
            <p:ph type="subTitle" idx="1"/>
          </p:nvPr>
        </p:nvSpPr>
        <p:spPr>
          <a:xfrm>
            <a:off x="8357616" y="4792077"/>
            <a:ext cx="3191256" cy="1507413"/>
          </a:xfrm>
        </p:spPr>
        <p:txBody>
          <a:bodyPr anchor="ctr">
            <a:normAutofit/>
          </a:bodyPr>
          <a:lstStyle/>
          <a:p>
            <a:pPr algn="l">
              <a:lnSpc>
                <a:spcPct val="60000"/>
              </a:lnSpc>
            </a:pPr>
            <a:r>
              <a:rPr lang="en-US" sz="2200">
                <a:solidFill>
                  <a:schemeClr val="accent5"/>
                </a:solidFill>
              </a:rPr>
              <a:t>JILLIAN NEMEC </a:t>
            </a:r>
          </a:p>
          <a:p>
            <a:pPr algn="l">
              <a:lnSpc>
                <a:spcPct val="60000"/>
              </a:lnSpc>
            </a:pPr>
            <a:r>
              <a:rPr lang="en-US" sz="2200">
                <a:solidFill>
                  <a:schemeClr val="accent5"/>
                </a:solidFill>
              </a:rPr>
              <a:t>KAYLA MACAIONE</a:t>
            </a:r>
          </a:p>
          <a:p>
            <a:pPr algn="l">
              <a:lnSpc>
                <a:spcPct val="60000"/>
              </a:lnSpc>
            </a:pPr>
            <a:r>
              <a:rPr lang="en-US" sz="2200">
                <a:solidFill>
                  <a:schemeClr val="accent5"/>
                </a:solidFill>
              </a:rPr>
              <a:t>ERIC MEDINA</a:t>
            </a:r>
          </a:p>
          <a:p>
            <a:pPr algn="l">
              <a:lnSpc>
                <a:spcPct val="60000"/>
              </a:lnSpc>
            </a:pPr>
            <a:r>
              <a:rPr lang="en-US" sz="2200">
                <a:solidFill>
                  <a:schemeClr val="accent5"/>
                </a:solidFill>
              </a:rPr>
              <a:t>AMUSA ADEBAYO</a:t>
            </a:r>
          </a:p>
        </p:txBody>
      </p:sp>
      <p:pic>
        <p:nvPicPr>
          <p:cNvPr id="7" name="Picture 6" descr="A picture containing text, clipart&#10;&#10;Description automatically generated">
            <a:extLst>
              <a:ext uri="{FF2B5EF4-FFF2-40B4-BE49-F238E27FC236}">
                <a16:creationId xmlns:a16="http://schemas.microsoft.com/office/drawing/2014/main" id="{5069B438-3D07-426B-949F-37AA881A8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89" y="2990893"/>
            <a:ext cx="3187682" cy="1204599"/>
          </a:xfrm>
          <a:prstGeom prst="rect">
            <a:avLst/>
          </a:prstGeom>
        </p:spPr>
      </p:pic>
      <p:pic>
        <p:nvPicPr>
          <p:cNvPr id="9" name="Picture 8" descr="Text&#10;&#10;Description automatically generated">
            <a:extLst>
              <a:ext uri="{FF2B5EF4-FFF2-40B4-BE49-F238E27FC236}">
                <a16:creationId xmlns:a16="http://schemas.microsoft.com/office/drawing/2014/main" id="{31B11AA8-27E8-419F-AE33-2119BF94A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6074" y="2926463"/>
            <a:ext cx="3412503" cy="849003"/>
          </a:xfrm>
          <a:prstGeom prst="rect">
            <a:avLst/>
          </a:prstGeom>
        </p:spPr>
      </p:pic>
      <p:pic>
        <p:nvPicPr>
          <p:cNvPr id="11" name="Picture 10" descr="Logo&#10;&#10;Description automatically generated">
            <a:extLst>
              <a:ext uri="{FF2B5EF4-FFF2-40B4-BE49-F238E27FC236}">
                <a16:creationId xmlns:a16="http://schemas.microsoft.com/office/drawing/2014/main" id="{336B17BD-8585-4DAE-A32C-DB54ADBD7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723" y="3347671"/>
            <a:ext cx="3630039" cy="463231"/>
          </a:xfrm>
          <a:prstGeom prst="rect">
            <a:avLst/>
          </a:prstGeom>
        </p:spPr>
      </p:pic>
    </p:spTree>
    <p:extLst>
      <p:ext uri="{BB962C8B-B14F-4D97-AF65-F5344CB8AC3E}">
        <p14:creationId xmlns:p14="http://schemas.microsoft.com/office/powerpoint/2010/main" val="2489803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sp>
        <p:nvSpPr>
          <p:cNvPr id="117" name="Rectangle 1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p21"/>
          <p:cNvSpPr txBox="1">
            <a:spLocks noGrp="1"/>
          </p:cNvSpPr>
          <p:nvPr>
            <p:ph type="title"/>
          </p:nvPr>
        </p:nvSpPr>
        <p:spPr>
          <a:xfrm>
            <a:off x="546351" y="433545"/>
            <a:ext cx="11139854" cy="930447"/>
          </a:xfrm>
          <a:prstGeom prst="rect">
            <a:avLst/>
          </a:prstGeom>
        </p:spPr>
        <p:txBody>
          <a:bodyPr spcFirstLastPara="1" vert="horz" lIns="91440" tIns="45720" rIns="91440" bIns="45720" rtlCol="0" anchor="b" anchorCtr="0">
            <a:normAutofit/>
          </a:bodyPr>
          <a:lstStyle/>
          <a:p>
            <a:pPr marL="0" lvl="0" indent="0" algn="ctr">
              <a:spcAft>
                <a:spcPts val="0"/>
              </a:spcAft>
              <a:buClr>
                <a:srgbClr val="3A378D"/>
              </a:buClr>
              <a:buSzPts val="4860"/>
            </a:pPr>
            <a:r>
              <a:rPr lang="en-US" sz="4600" b="1">
                <a:solidFill>
                  <a:srgbClr val="FFFFFF"/>
                </a:solidFill>
              </a:rPr>
              <a:t>Sales Comparison by Category Dollar Amount</a:t>
            </a:r>
            <a:endParaRPr lang="en-US" sz="4600">
              <a:solidFill>
                <a:srgbClr val="FFFFFF"/>
              </a:solidFill>
            </a:endParaRPr>
          </a:p>
        </p:txBody>
      </p:sp>
      <p:cxnSp>
        <p:nvCxnSpPr>
          <p:cNvPr id="119" name="Straight Connector 1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2" descr="Chart, line chart&#10;&#10;Description automatically generated">
            <a:extLst>
              <a:ext uri="{FF2B5EF4-FFF2-40B4-BE49-F238E27FC236}">
                <a16:creationId xmlns:a16="http://schemas.microsoft.com/office/drawing/2014/main" id="{1F314157-95E7-47D9-842C-30A0C8294278}"/>
              </a:ext>
            </a:extLst>
          </p:cNvPr>
          <p:cNvPicPr>
            <a:picLocks noChangeAspect="1"/>
          </p:cNvPicPr>
          <p:nvPr/>
        </p:nvPicPr>
        <p:blipFill>
          <a:blip r:embed="rId3"/>
          <a:stretch>
            <a:fillRect/>
          </a:stretch>
        </p:blipFill>
        <p:spPr>
          <a:xfrm>
            <a:off x="636715" y="2426818"/>
            <a:ext cx="4845620" cy="3997637"/>
          </a:xfrm>
          <a:prstGeom prst="rect">
            <a:avLst/>
          </a:prstGeom>
        </p:spPr>
      </p:pic>
      <p:cxnSp>
        <p:nvCxnSpPr>
          <p:cNvPr id="121" name="Straight Connector 1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descr="Chart, line chart&#10;&#10;Description automatically generated">
            <a:extLst>
              <a:ext uri="{FF2B5EF4-FFF2-40B4-BE49-F238E27FC236}">
                <a16:creationId xmlns:a16="http://schemas.microsoft.com/office/drawing/2014/main" id="{420FE2AC-827E-4856-9CE9-D9D121DF171C}"/>
              </a:ext>
            </a:extLst>
          </p:cNvPr>
          <p:cNvPicPr>
            <a:picLocks noChangeAspect="1"/>
          </p:cNvPicPr>
          <p:nvPr/>
        </p:nvPicPr>
        <p:blipFill>
          <a:blip r:embed="rId4"/>
          <a:stretch>
            <a:fillRect/>
          </a:stretch>
        </p:blipFill>
        <p:spPr>
          <a:xfrm>
            <a:off x="6750221" y="2426818"/>
            <a:ext cx="4845620" cy="39976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ctrTitle"/>
          </p:nvPr>
        </p:nvSpPr>
        <p:spPr>
          <a:xfrm>
            <a:off x="638875" y="179828"/>
            <a:ext cx="10909500" cy="1011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5400"/>
              <a:buFont typeface="Arial"/>
              <a:buNone/>
            </a:pPr>
            <a:r>
              <a:rPr lang="en-US" sz="3200"/>
              <a:t>Top Items</a:t>
            </a:r>
            <a:endParaRPr lang="en-US" sz="6440"/>
          </a:p>
        </p:txBody>
      </p:sp>
      <p:pic>
        <p:nvPicPr>
          <p:cNvPr id="124" name="Google Shape;124;p23"/>
          <p:cNvPicPr preferRelativeResize="0"/>
          <p:nvPr/>
        </p:nvPicPr>
        <p:blipFill>
          <a:blip r:embed="rId3">
            <a:alphaModFix/>
          </a:blip>
          <a:stretch>
            <a:fillRect/>
          </a:stretch>
        </p:blipFill>
        <p:spPr>
          <a:xfrm>
            <a:off x="775625" y="1240575"/>
            <a:ext cx="5342242" cy="5285250"/>
          </a:xfrm>
          <a:prstGeom prst="rect">
            <a:avLst/>
          </a:prstGeom>
          <a:noFill/>
          <a:ln>
            <a:noFill/>
          </a:ln>
        </p:spPr>
      </p:pic>
      <p:pic>
        <p:nvPicPr>
          <p:cNvPr id="125" name="Google Shape;125;p23"/>
          <p:cNvPicPr preferRelativeResize="0"/>
          <p:nvPr/>
        </p:nvPicPr>
        <p:blipFill>
          <a:blip r:embed="rId4">
            <a:alphaModFix/>
          </a:blip>
          <a:stretch>
            <a:fillRect/>
          </a:stretch>
        </p:blipFill>
        <p:spPr>
          <a:xfrm>
            <a:off x="6573500" y="673950"/>
            <a:ext cx="3434850" cy="2602459"/>
          </a:xfrm>
          <a:prstGeom prst="rect">
            <a:avLst/>
          </a:prstGeom>
          <a:noFill/>
          <a:ln w="9525" cap="flat" cmpd="sng">
            <a:solidFill>
              <a:srgbClr val="999999"/>
            </a:solidFill>
            <a:prstDash val="solid"/>
            <a:round/>
            <a:headEnd type="none" w="sm" len="sm"/>
            <a:tailEnd type="none" w="sm" len="sm"/>
          </a:ln>
        </p:spPr>
      </p:pic>
      <p:pic>
        <p:nvPicPr>
          <p:cNvPr id="126" name="Google Shape;126;p23"/>
          <p:cNvPicPr preferRelativeResize="0"/>
          <p:nvPr/>
        </p:nvPicPr>
        <p:blipFill>
          <a:blip r:embed="rId5">
            <a:alphaModFix/>
          </a:blip>
          <a:stretch>
            <a:fillRect/>
          </a:stretch>
        </p:blipFill>
        <p:spPr>
          <a:xfrm>
            <a:off x="8113525" y="3678825"/>
            <a:ext cx="3582309" cy="2602450"/>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2" name="Google Shape;132;p24"/>
          <p:cNvSpPr txBox="1">
            <a:spLocks noGrp="1"/>
          </p:cNvSpPr>
          <p:nvPr>
            <p:ph type="ctrTitle"/>
          </p:nvPr>
        </p:nvSpPr>
        <p:spPr>
          <a:xfrm>
            <a:off x="639756" y="7"/>
            <a:ext cx="10909500" cy="1646100"/>
          </a:xfrm>
          <a:prstGeom prst="rect">
            <a:avLst/>
          </a:prstGeom>
          <a:noFill/>
          <a:ln>
            <a:noFill/>
          </a:ln>
        </p:spPr>
        <p:txBody>
          <a:bodyPr spcFirstLastPara="1" wrap="square" lIns="91425" tIns="45700" rIns="91425" bIns="45700" anchor="ctr" anchorCtr="0">
            <a:noAutofit/>
          </a:bodyPr>
          <a:lstStyle/>
          <a:p>
            <a:pPr algn="l">
              <a:lnSpc>
                <a:spcPct val="100000"/>
              </a:lnSpc>
              <a:spcBef>
                <a:spcPts val="0"/>
              </a:spcBef>
              <a:buClr>
                <a:srgbClr val="002060"/>
              </a:buClr>
              <a:buSzPts val="5400"/>
            </a:pPr>
            <a:r>
              <a:rPr lang="en-US" sz="3200"/>
              <a:t>Top Customers by Quantity</a:t>
            </a:r>
            <a:endParaRPr lang="en-US" sz="6400">
              <a:cs typeface="Calibri Light"/>
            </a:endParaRPr>
          </a:p>
        </p:txBody>
      </p:sp>
      <p:pic>
        <p:nvPicPr>
          <p:cNvPr id="133" name="Google Shape;133;p24"/>
          <p:cNvPicPr preferRelativeResize="0"/>
          <p:nvPr/>
        </p:nvPicPr>
        <p:blipFill>
          <a:blip r:embed="rId3">
            <a:alphaModFix/>
          </a:blip>
          <a:stretch>
            <a:fillRect/>
          </a:stretch>
        </p:blipFill>
        <p:spPr>
          <a:xfrm>
            <a:off x="1021800" y="1382625"/>
            <a:ext cx="4927651" cy="4861675"/>
          </a:xfrm>
          <a:prstGeom prst="rect">
            <a:avLst/>
          </a:prstGeom>
          <a:noFill/>
          <a:ln>
            <a:noFill/>
          </a:ln>
        </p:spPr>
      </p:pic>
      <p:pic>
        <p:nvPicPr>
          <p:cNvPr id="134" name="Google Shape;134;p24"/>
          <p:cNvPicPr preferRelativeResize="0"/>
          <p:nvPr/>
        </p:nvPicPr>
        <p:blipFill>
          <a:blip r:embed="rId4">
            <a:alphaModFix/>
          </a:blip>
          <a:stretch>
            <a:fillRect/>
          </a:stretch>
        </p:blipFill>
        <p:spPr>
          <a:xfrm>
            <a:off x="6603975" y="601052"/>
            <a:ext cx="2930775" cy="2661400"/>
          </a:xfrm>
          <a:prstGeom prst="rect">
            <a:avLst/>
          </a:prstGeom>
          <a:noFill/>
          <a:ln w="9525" cap="flat" cmpd="sng">
            <a:solidFill>
              <a:schemeClr val="dk2"/>
            </a:solidFill>
            <a:prstDash val="solid"/>
            <a:round/>
            <a:headEnd type="none" w="sm" len="sm"/>
            <a:tailEnd type="none" w="sm" len="sm"/>
          </a:ln>
        </p:spPr>
      </p:pic>
      <p:pic>
        <p:nvPicPr>
          <p:cNvPr id="135" name="Google Shape;135;p24"/>
          <p:cNvPicPr preferRelativeResize="0"/>
          <p:nvPr/>
        </p:nvPicPr>
        <p:blipFill>
          <a:blip r:embed="rId5">
            <a:alphaModFix/>
          </a:blip>
          <a:stretch>
            <a:fillRect/>
          </a:stretch>
        </p:blipFill>
        <p:spPr>
          <a:xfrm>
            <a:off x="8385925" y="3516450"/>
            <a:ext cx="2887775" cy="2864554"/>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p:nvPr/>
        </p:nvSpPr>
        <p:spPr>
          <a:xfrm>
            <a:off x="6115550" y="889000"/>
            <a:ext cx="53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142" name="Google Shape;142;p25"/>
          <p:cNvGraphicFramePr/>
          <p:nvPr>
            <p:extLst>
              <p:ext uri="{D42A27DB-BD31-4B8C-83A1-F6EECF244321}">
                <p14:modId xmlns:p14="http://schemas.microsoft.com/office/powerpoint/2010/main" val="456339013"/>
              </p:ext>
            </p:extLst>
          </p:nvPr>
        </p:nvGraphicFramePr>
        <p:xfrm>
          <a:off x="6594288" y="583600"/>
          <a:ext cx="3914250" cy="5593105"/>
        </p:xfrm>
        <a:graphic>
          <a:graphicData uri="http://schemas.openxmlformats.org/drawingml/2006/table">
            <a:tbl>
              <a:tblPr>
                <a:noFill/>
              </a:tblPr>
              <a:tblGrid>
                <a:gridCol w="1957125">
                  <a:extLst>
                    <a:ext uri="{9D8B030D-6E8A-4147-A177-3AD203B41FA5}">
                      <a16:colId xmlns:a16="http://schemas.microsoft.com/office/drawing/2014/main" val="20000"/>
                    </a:ext>
                  </a:extLst>
                </a:gridCol>
                <a:gridCol w="1957125">
                  <a:extLst>
                    <a:ext uri="{9D8B030D-6E8A-4147-A177-3AD203B41FA5}">
                      <a16:colId xmlns:a16="http://schemas.microsoft.com/office/drawing/2014/main" val="20001"/>
                    </a:ext>
                  </a:extLst>
                </a:gridCol>
              </a:tblGrid>
              <a:tr h="318050">
                <a:tc>
                  <a:txBody>
                    <a:bodyPr/>
                    <a:lstStyle/>
                    <a:p>
                      <a:pPr marL="0" lvl="0" indent="0" algn="l" rtl="0">
                        <a:spcBef>
                          <a:spcPts val="0"/>
                        </a:spcBef>
                        <a:spcAft>
                          <a:spcPts val="0"/>
                        </a:spcAft>
                        <a:buNone/>
                      </a:pPr>
                      <a:r>
                        <a:rPr lang="en-US" sz="1200" b="1"/>
                        <a:t>Customer Name</a:t>
                      </a:r>
                      <a:endParaRPr sz="1200" b="1"/>
                    </a:p>
                  </a:txBody>
                  <a:tcPr marL="91425" marR="91425" marT="91425" marB="91425">
                    <a:solidFill>
                      <a:schemeClr val="bg2">
                        <a:lumMod val="75000"/>
                      </a:schemeClr>
                    </a:solidFill>
                  </a:tcPr>
                </a:tc>
                <a:tc>
                  <a:txBody>
                    <a:bodyPr/>
                    <a:lstStyle/>
                    <a:p>
                      <a:pPr marL="0" lvl="0" indent="0" algn="l" rtl="0">
                        <a:spcBef>
                          <a:spcPts val="0"/>
                        </a:spcBef>
                        <a:spcAft>
                          <a:spcPts val="0"/>
                        </a:spcAft>
                        <a:buNone/>
                      </a:pPr>
                      <a:r>
                        <a:rPr lang="en-US" sz="1200" b="1"/>
                        <a:t>Silo</a:t>
                      </a:r>
                      <a:endParaRPr sz="1200" b="1"/>
                    </a:p>
                  </a:txBody>
                  <a:tcPr marL="91425" marR="91425" marT="91425" marB="91425">
                    <a:solidFill>
                      <a:schemeClr val="bg2">
                        <a:lumMod val="75000"/>
                      </a:schemeClr>
                    </a:solidFill>
                  </a:tcPr>
                </a:tc>
                <a:extLst>
                  <a:ext uri="{0D108BD9-81ED-4DB2-BD59-A6C34878D82A}">
                    <a16:rowId xmlns:a16="http://schemas.microsoft.com/office/drawing/2014/main" val="10000"/>
                  </a:ext>
                </a:extLst>
              </a:tr>
              <a:tr h="254000">
                <a:tc>
                  <a:txBody>
                    <a:bodyPr/>
                    <a:lstStyle/>
                    <a:p>
                      <a:pPr marL="0" lvl="0" indent="0" algn="l" rtl="0">
                        <a:spcBef>
                          <a:spcPts val="0"/>
                        </a:spcBef>
                        <a:spcAft>
                          <a:spcPts val="0"/>
                        </a:spcAft>
                        <a:buNone/>
                      </a:pPr>
                      <a:r>
                        <a:rPr lang="en-US" sz="1000"/>
                        <a:t>Airways Systems Inc.</a:t>
                      </a:r>
                      <a:endParaRPr sz="1000"/>
                    </a:p>
                  </a:txBody>
                  <a:tcPr marL="91425" marR="91425" marT="91425" marB="91425"/>
                </a:tc>
                <a:tc>
                  <a:txBody>
                    <a:bodyPr/>
                    <a:lstStyle/>
                    <a:p>
                      <a:pPr marL="0" lvl="0" indent="0" algn="l" rtl="0">
                        <a:spcBef>
                          <a:spcPts val="0"/>
                        </a:spcBef>
                        <a:spcAft>
                          <a:spcPts val="0"/>
                        </a:spcAft>
                        <a:buNone/>
                      </a:pPr>
                      <a:r>
                        <a:rPr lang="en-US" sz="1000"/>
                        <a:t>Industrial</a:t>
                      </a:r>
                      <a:endParaRPr sz="1000"/>
                    </a:p>
                  </a:txBody>
                  <a:tcPr marL="91425" marR="91425" marT="91425" marB="91425"/>
                </a:tc>
                <a:extLst>
                  <a:ext uri="{0D108BD9-81ED-4DB2-BD59-A6C34878D82A}">
                    <a16:rowId xmlns:a16="http://schemas.microsoft.com/office/drawing/2014/main" val="10001"/>
                  </a:ext>
                </a:extLst>
              </a:tr>
              <a:tr h="350875">
                <a:tc>
                  <a:txBody>
                    <a:bodyPr/>
                    <a:lstStyle/>
                    <a:p>
                      <a:pPr marL="0" lvl="0" indent="0" algn="l" rtl="0">
                        <a:spcBef>
                          <a:spcPts val="0"/>
                        </a:spcBef>
                        <a:spcAft>
                          <a:spcPts val="0"/>
                        </a:spcAft>
                        <a:buNone/>
                      </a:pPr>
                      <a:r>
                        <a:rPr lang="en-US" sz="1000"/>
                        <a:t>Thornton Brothers Inc.</a:t>
                      </a:r>
                      <a:endParaRPr sz="1000"/>
                    </a:p>
                  </a:txBody>
                  <a:tcPr marL="91425" marR="91425" marT="91425" marB="91425"/>
                </a:tc>
                <a:tc>
                  <a:txBody>
                    <a:bodyPr/>
                    <a:lstStyle/>
                    <a:p>
                      <a:pPr marL="0" lvl="0" indent="0" algn="l" rtl="0">
                        <a:spcBef>
                          <a:spcPts val="0"/>
                        </a:spcBef>
                        <a:spcAft>
                          <a:spcPts val="0"/>
                        </a:spcAft>
                        <a:buNone/>
                      </a:pPr>
                      <a:r>
                        <a:rPr lang="en-US" sz="1000"/>
                        <a:t>Industrial</a:t>
                      </a:r>
                      <a:endParaRPr sz="1000"/>
                    </a:p>
                  </a:txBody>
                  <a:tcPr marL="91425" marR="91425" marT="91425" marB="91425"/>
                </a:tc>
                <a:extLst>
                  <a:ext uri="{0D108BD9-81ED-4DB2-BD59-A6C34878D82A}">
                    <a16:rowId xmlns:a16="http://schemas.microsoft.com/office/drawing/2014/main" val="10002"/>
                  </a:ext>
                </a:extLst>
              </a:tr>
              <a:tr h="302850">
                <a:tc>
                  <a:txBody>
                    <a:bodyPr/>
                    <a:lstStyle/>
                    <a:p>
                      <a:pPr marL="0" lvl="0" indent="0" algn="l" rtl="0">
                        <a:spcBef>
                          <a:spcPts val="0"/>
                        </a:spcBef>
                        <a:spcAft>
                          <a:spcPts val="0"/>
                        </a:spcAft>
                        <a:buNone/>
                      </a:pPr>
                      <a:r>
                        <a:rPr lang="en-US" sz="1000"/>
                        <a:t>1st AYD Corp.</a:t>
                      </a:r>
                      <a:endParaRPr sz="1000"/>
                    </a:p>
                  </a:txBody>
                  <a:tcPr marL="91425" marR="91425" marT="91425" marB="91425"/>
                </a:tc>
                <a:tc>
                  <a:txBody>
                    <a:bodyPr/>
                    <a:lstStyle/>
                    <a:p>
                      <a:pPr marL="0" lvl="0" indent="0" algn="l" rtl="0">
                        <a:spcBef>
                          <a:spcPts val="0"/>
                        </a:spcBef>
                        <a:spcAft>
                          <a:spcPts val="0"/>
                        </a:spcAft>
                        <a:buNone/>
                      </a:pPr>
                      <a:r>
                        <a:rPr lang="en-US" sz="1000"/>
                        <a:t>Industrial</a:t>
                      </a:r>
                      <a:endParaRPr sz="1000"/>
                    </a:p>
                  </a:txBody>
                  <a:tcPr marL="91425" marR="91425" marT="91425" marB="91425"/>
                </a:tc>
                <a:extLst>
                  <a:ext uri="{0D108BD9-81ED-4DB2-BD59-A6C34878D82A}">
                    <a16:rowId xmlns:a16="http://schemas.microsoft.com/office/drawing/2014/main" val="10003"/>
                  </a:ext>
                </a:extLst>
              </a:tr>
              <a:tr h="302850">
                <a:tc>
                  <a:txBody>
                    <a:bodyPr/>
                    <a:lstStyle/>
                    <a:p>
                      <a:pPr marL="0" lvl="0" indent="0" algn="l" rtl="0">
                        <a:spcBef>
                          <a:spcPts val="0"/>
                        </a:spcBef>
                        <a:spcAft>
                          <a:spcPts val="0"/>
                        </a:spcAft>
                        <a:buNone/>
                      </a:pPr>
                      <a:r>
                        <a:rPr lang="en-US" sz="1000"/>
                        <a:t>Pettus Office Products</a:t>
                      </a:r>
                      <a:endParaRPr sz="1000"/>
                    </a:p>
                  </a:txBody>
                  <a:tcPr marL="91425" marR="91425" marT="91425" marB="91425">
                    <a:solidFill>
                      <a:srgbClr val="ED7D31"/>
                    </a:solidFill>
                  </a:tcPr>
                </a:tc>
                <a:tc>
                  <a:txBody>
                    <a:bodyPr/>
                    <a:lstStyle/>
                    <a:p>
                      <a:pPr marL="0" lvl="0" indent="0" algn="l" rtl="0">
                        <a:spcBef>
                          <a:spcPts val="0"/>
                        </a:spcBef>
                        <a:spcAft>
                          <a:spcPts val="0"/>
                        </a:spcAft>
                        <a:buNone/>
                      </a:pPr>
                      <a:r>
                        <a:rPr lang="en-US" sz="1000"/>
                        <a:t>JanSan</a:t>
                      </a:r>
                    </a:p>
                  </a:txBody>
                  <a:tcPr marL="91425" marR="91425" marT="91425" marB="91425">
                    <a:solidFill>
                      <a:srgbClr val="ED7D31"/>
                    </a:solidFill>
                  </a:tcPr>
                </a:tc>
                <a:extLst>
                  <a:ext uri="{0D108BD9-81ED-4DB2-BD59-A6C34878D82A}">
                    <a16:rowId xmlns:a16="http://schemas.microsoft.com/office/drawing/2014/main" val="10004"/>
                  </a:ext>
                </a:extLst>
              </a:tr>
              <a:tr h="293075">
                <a:tc>
                  <a:txBody>
                    <a:bodyPr/>
                    <a:lstStyle/>
                    <a:p>
                      <a:pPr marL="0" lvl="0" indent="0" algn="l" rtl="0">
                        <a:spcBef>
                          <a:spcPts val="0"/>
                        </a:spcBef>
                        <a:spcAft>
                          <a:spcPts val="0"/>
                        </a:spcAft>
                        <a:buNone/>
                      </a:pPr>
                      <a:r>
                        <a:rPr lang="en-US" sz="1000"/>
                        <a:t>All Pro Facility Supplies</a:t>
                      </a:r>
                      <a:endParaRPr sz="1000"/>
                    </a:p>
                  </a:txBody>
                  <a:tcPr marL="91425" marR="91425" marT="91425" marB="91425"/>
                </a:tc>
                <a:tc>
                  <a:txBody>
                    <a:bodyPr/>
                    <a:lstStyle/>
                    <a:p>
                      <a:pPr marL="0" lvl="0" indent="0" algn="l" rtl="0">
                        <a:spcBef>
                          <a:spcPts val="0"/>
                        </a:spcBef>
                        <a:spcAft>
                          <a:spcPts val="0"/>
                        </a:spcAft>
                        <a:buNone/>
                      </a:pPr>
                      <a:r>
                        <a:rPr lang="en-US" sz="1000"/>
                        <a:t>JanSan</a:t>
                      </a:r>
                    </a:p>
                  </a:txBody>
                  <a:tcPr marL="91425" marR="91425" marT="91425" marB="91425"/>
                </a:tc>
                <a:extLst>
                  <a:ext uri="{0D108BD9-81ED-4DB2-BD59-A6C34878D82A}">
                    <a16:rowId xmlns:a16="http://schemas.microsoft.com/office/drawing/2014/main" val="10005"/>
                  </a:ext>
                </a:extLst>
              </a:tr>
              <a:tr h="296175">
                <a:tc>
                  <a:txBody>
                    <a:bodyPr/>
                    <a:lstStyle/>
                    <a:p>
                      <a:pPr marL="0" lvl="0" indent="0" algn="l" rtl="0">
                        <a:spcBef>
                          <a:spcPts val="0"/>
                        </a:spcBef>
                        <a:spcAft>
                          <a:spcPts val="0"/>
                        </a:spcAft>
                        <a:buNone/>
                      </a:pPr>
                      <a:r>
                        <a:rPr lang="en-US" sz="1000"/>
                        <a:t>Warehouse Direct</a:t>
                      </a:r>
                      <a:endParaRPr sz="1000"/>
                    </a:p>
                  </a:txBody>
                  <a:tcPr marL="91425" marR="91425" marT="91425" marB="91425"/>
                </a:tc>
                <a:tc>
                  <a:txBody>
                    <a:bodyPr/>
                    <a:lstStyle/>
                    <a:p>
                      <a:pPr marL="0" lvl="0" indent="0" algn="l" rtl="0">
                        <a:spcBef>
                          <a:spcPts val="0"/>
                        </a:spcBef>
                        <a:spcAft>
                          <a:spcPts val="0"/>
                        </a:spcAft>
                        <a:buNone/>
                      </a:pPr>
                      <a:r>
                        <a:rPr lang="en-US" sz="1000"/>
                        <a:t>JanSan</a:t>
                      </a:r>
                    </a:p>
                  </a:txBody>
                  <a:tcPr marL="91425" marR="91425" marT="91425" marB="91425"/>
                </a:tc>
                <a:extLst>
                  <a:ext uri="{0D108BD9-81ED-4DB2-BD59-A6C34878D82A}">
                    <a16:rowId xmlns:a16="http://schemas.microsoft.com/office/drawing/2014/main" val="10006"/>
                  </a:ext>
                </a:extLst>
              </a:tr>
              <a:tr h="302825">
                <a:tc>
                  <a:txBody>
                    <a:bodyPr/>
                    <a:lstStyle/>
                    <a:p>
                      <a:pPr marL="0" lvl="0" indent="0" algn="l" rtl="0">
                        <a:spcBef>
                          <a:spcPts val="0"/>
                        </a:spcBef>
                        <a:spcAft>
                          <a:spcPts val="0"/>
                        </a:spcAft>
                        <a:buNone/>
                      </a:pPr>
                      <a:r>
                        <a:rPr lang="en-US" sz="1000"/>
                        <a:t>Discount Janitor Depot</a:t>
                      </a:r>
                      <a:endParaRPr sz="1000"/>
                    </a:p>
                  </a:txBody>
                  <a:tcPr marL="91425" marR="91425" marT="91425" marB="91425">
                    <a:solidFill>
                      <a:schemeClr val="accent1">
                        <a:lumMod val="40000"/>
                        <a:lumOff val="60000"/>
                      </a:schemeClr>
                    </a:solidFill>
                  </a:tcPr>
                </a:tc>
                <a:tc>
                  <a:txBody>
                    <a:bodyPr/>
                    <a:lstStyle/>
                    <a:p>
                      <a:pPr marL="0" lvl="0" indent="0" algn="l" rtl="0">
                        <a:spcBef>
                          <a:spcPts val="0"/>
                        </a:spcBef>
                        <a:spcAft>
                          <a:spcPts val="0"/>
                        </a:spcAft>
                        <a:buNone/>
                      </a:pPr>
                      <a:r>
                        <a:rPr lang="en-US" sz="1000"/>
                        <a:t>Industrial</a:t>
                      </a:r>
                      <a:endParaRPr sz="1000"/>
                    </a:p>
                  </a:txBody>
                  <a:tcPr marL="91425" marR="91425" marT="91425" marB="91425">
                    <a:solidFill>
                      <a:schemeClr val="accent1">
                        <a:lumMod val="40000"/>
                        <a:lumOff val="60000"/>
                      </a:schemeClr>
                    </a:solidFill>
                  </a:tcPr>
                </a:tc>
                <a:extLst>
                  <a:ext uri="{0D108BD9-81ED-4DB2-BD59-A6C34878D82A}">
                    <a16:rowId xmlns:a16="http://schemas.microsoft.com/office/drawing/2014/main" val="10007"/>
                  </a:ext>
                </a:extLst>
              </a:tr>
              <a:tr h="273525">
                <a:tc>
                  <a:txBody>
                    <a:bodyPr/>
                    <a:lstStyle/>
                    <a:p>
                      <a:pPr marL="0" lvl="0" indent="0" algn="l" rtl="0">
                        <a:spcBef>
                          <a:spcPts val="0"/>
                        </a:spcBef>
                        <a:spcAft>
                          <a:spcPts val="0"/>
                        </a:spcAft>
                        <a:buNone/>
                      </a:pPr>
                      <a:r>
                        <a:rPr lang="en-US" sz="1000"/>
                        <a:t>Tartan Supply Co., Inc.</a:t>
                      </a:r>
                      <a:endParaRPr sz="1000"/>
                    </a:p>
                  </a:txBody>
                  <a:tcPr marL="91425" marR="91425" marT="91425" marB="91425">
                    <a:solidFill>
                      <a:schemeClr val="accent1">
                        <a:lumMod val="40000"/>
                        <a:lumOff val="60000"/>
                      </a:schemeClr>
                    </a:solidFill>
                  </a:tcPr>
                </a:tc>
                <a:tc>
                  <a:txBody>
                    <a:bodyPr/>
                    <a:lstStyle/>
                    <a:p>
                      <a:pPr marL="0" lvl="0" indent="0" algn="l" rtl="0">
                        <a:spcBef>
                          <a:spcPts val="0"/>
                        </a:spcBef>
                        <a:spcAft>
                          <a:spcPts val="0"/>
                        </a:spcAft>
                        <a:buNone/>
                      </a:pPr>
                      <a:r>
                        <a:rPr lang="en-US" sz="1000"/>
                        <a:t>Industrial</a:t>
                      </a:r>
                      <a:endParaRPr sz="1000"/>
                    </a:p>
                  </a:txBody>
                  <a:tcPr marL="91425" marR="91425" marT="91425" marB="91425">
                    <a:solidFill>
                      <a:schemeClr val="accent1">
                        <a:lumMod val="40000"/>
                        <a:lumOff val="60000"/>
                      </a:schemeClr>
                    </a:solidFill>
                  </a:tcPr>
                </a:tc>
                <a:extLst>
                  <a:ext uri="{0D108BD9-81ED-4DB2-BD59-A6C34878D82A}">
                    <a16:rowId xmlns:a16="http://schemas.microsoft.com/office/drawing/2014/main" val="10008"/>
                  </a:ext>
                </a:extLst>
              </a:tr>
              <a:tr h="283300">
                <a:tc>
                  <a:txBody>
                    <a:bodyPr/>
                    <a:lstStyle/>
                    <a:p>
                      <a:pPr marL="0" lvl="0" indent="0" algn="l" rtl="0">
                        <a:spcBef>
                          <a:spcPts val="0"/>
                        </a:spcBef>
                        <a:spcAft>
                          <a:spcPts val="0"/>
                        </a:spcAft>
                        <a:buNone/>
                      </a:pPr>
                      <a:r>
                        <a:rPr lang="en-US" sz="1000"/>
                        <a:t>Pike Systems, Inc.</a:t>
                      </a:r>
                      <a:endParaRPr sz="1000"/>
                    </a:p>
                  </a:txBody>
                  <a:tcPr marL="91425" marR="91425" marT="91425" marB="91425"/>
                </a:tc>
                <a:tc>
                  <a:txBody>
                    <a:bodyPr/>
                    <a:lstStyle/>
                    <a:p>
                      <a:pPr marL="0" lvl="0" indent="0" algn="l" rtl="0">
                        <a:spcBef>
                          <a:spcPts val="0"/>
                        </a:spcBef>
                        <a:spcAft>
                          <a:spcPts val="0"/>
                        </a:spcAft>
                        <a:buNone/>
                      </a:pPr>
                      <a:r>
                        <a:rPr lang="en-US" sz="1000"/>
                        <a:t>JanSan</a:t>
                      </a:r>
                    </a:p>
                  </a:txBody>
                  <a:tcPr marL="91425" marR="91425" marT="91425" marB="91425"/>
                </a:tc>
                <a:extLst>
                  <a:ext uri="{0D108BD9-81ED-4DB2-BD59-A6C34878D82A}">
                    <a16:rowId xmlns:a16="http://schemas.microsoft.com/office/drawing/2014/main" val="10009"/>
                  </a:ext>
                </a:extLst>
              </a:tr>
              <a:tr h="254000">
                <a:tc>
                  <a:txBody>
                    <a:bodyPr/>
                    <a:lstStyle/>
                    <a:p>
                      <a:pPr marL="0" lvl="0" indent="0" algn="l" rtl="0">
                        <a:spcBef>
                          <a:spcPts val="0"/>
                        </a:spcBef>
                        <a:spcAft>
                          <a:spcPts val="0"/>
                        </a:spcAft>
                        <a:buNone/>
                      </a:pPr>
                      <a:r>
                        <a:rPr lang="en-US" sz="1000">
                          <a:solidFill>
                            <a:schemeClr val="tx1"/>
                          </a:solidFill>
                        </a:rPr>
                        <a:t>Unique Products</a:t>
                      </a:r>
                    </a:p>
                  </a:txBody>
                  <a:tcPr marL="91425" marR="91425" marT="91425" marB="91425">
                    <a:solidFill>
                      <a:srgbClr val="ED7D31"/>
                    </a:solidFill>
                  </a:tcPr>
                </a:tc>
                <a:tc>
                  <a:txBody>
                    <a:bodyPr/>
                    <a:lstStyle/>
                    <a:p>
                      <a:pPr marL="0" lvl="0" indent="0" algn="l" rtl="0">
                        <a:spcBef>
                          <a:spcPts val="0"/>
                        </a:spcBef>
                        <a:spcAft>
                          <a:spcPts val="0"/>
                        </a:spcAft>
                        <a:buNone/>
                      </a:pPr>
                      <a:r>
                        <a:rPr lang="en-US" sz="1000">
                          <a:solidFill>
                            <a:schemeClr val="tx1"/>
                          </a:solidFill>
                        </a:rPr>
                        <a:t>JanSan</a:t>
                      </a:r>
                    </a:p>
                  </a:txBody>
                  <a:tcPr marL="91425" marR="91425" marT="91425" marB="91425">
                    <a:solidFill>
                      <a:srgbClr val="ED7D31"/>
                    </a:solidFill>
                  </a:tcPr>
                </a:tc>
                <a:extLst>
                  <a:ext uri="{0D108BD9-81ED-4DB2-BD59-A6C34878D82A}">
                    <a16:rowId xmlns:a16="http://schemas.microsoft.com/office/drawing/2014/main" val="10010"/>
                  </a:ext>
                </a:extLst>
              </a:tr>
              <a:tr h="234450">
                <a:tc>
                  <a:txBody>
                    <a:bodyPr/>
                    <a:lstStyle/>
                    <a:p>
                      <a:pPr marL="0" lvl="0" indent="0" algn="l" rtl="0">
                        <a:spcBef>
                          <a:spcPts val="0"/>
                        </a:spcBef>
                        <a:spcAft>
                          <a:spcPts val="0"/>
                        </a:spcAft>
                        <a:buNone/>
                      </a:pPr>
                      <a:r>
                        <a:rPr lang="en-US" sz="1000"/>
                        <a:t>Cloverleaf Chemical Co.</a:t>
                      </a:r>
                      <a:endParaRPr sz="1000"/>
                    </a:p>
                  </a:txBody>
                  <a:tcPr marL="91425" marR="91425" marT="91425" marB="91425"/>
                </a:tc>
                <a:tc>
                  <a:txBody>
                    <a:bodyPr/>
                    <a:lstStyle/>
                    <a:p>
                      <a:pPr marL="0" lvl="0" indent="0" algn="l" rtl="0">
                        <a:spcBef>
                          <a:spcPts val="0"/>
                        </a:spcBef>
                        <a:spcAft>
                          <a:spcPts val="0"/>
                        </a:spcAft>
                        <a:buNone/>
                      </a:pPr>
                      <a:r>
                        <a:rPr lang="en-US" sz="1000"/>
                        <a:t>Industrial</a:t>
                      </a:r>
                    </a:p>
                  </a:txBody>
                  <a:tcPr marL="91425" marR="91425" marT="91425" marB="91425"/>
                </a:tc>
                <a:extLst>
                  <a:ext uri="{0D108BD9-81ED-4DB2-BD59-A6C34878D82A}">
                    <a16:rowId xmlns:a16="http://schemas.microsoft.com/office/drawing/2014/main" val="10011"/>
                  </a:ext>
                </a:extLst>
              </a:tr>
              <a:tr h="381000">
                <a:tc>
                  <a:txBody>
                    <a:bodyPr/>
                    <a:lstStyle/>
                    <a:p>
                      <a:pPr marL="0" lvl="0" indent="0" algn="l" rtl="0">
                        <a:spcBef>
                          <a:spcPts val="0"/>
                        </a:spcBef>
                        <a:spcAft>
                          <a:spcPts val="0"/>
                        </a:spcAft>
                        <a:buNone/>
                      </a:pPr>
                      <a:r>
                        <a:rPr lang="en-US" sz="1000"/>
                        <a:t>Martin Industrial Supply</a:t>
                      </a:r>
                      <a:endParaRPr sz="1000"/>
                    </a:p>
                  </a:txBody>
                  <a:tcPr marL="91425" marR="91425" marT="91425" marB="91425">
                    <a:solidFill>
                      <a:srgbClr val="ED7D31"/>
                    </a:solidFill>
                  </a:tcPr>
                </a:tc>
                <a:tc>
                  <a:txBody>
                    <a:bodyPr/>
                    <a:lstStyle/>
                    <a:p>
                      <a:pPr marL="0" lvl="0" indent="0" algn="l" rtl="0">
                        <a:spcBef>
                          <a:spcPts val="0"/>
                        </a:spcBef>
                        <a:spcAft>
                          <a:spcPts val="0"/>
                        </a:spcAft>
                        <a:buNone/>
                      </a:pPr>
                      <a:r>
                        <a:rPr lang="en-US" sz="1000"/>
                        <a:t>JanSan</a:t>
                      </a:r>
                    </a:p>
                  </a:txBody>
                  <a:tcPr marL="91425" marR="91425" marT="91425" marB="91425">
                    <a:solidFill>
                      <a:srgbClr val="ED7D31"/>
                    </a:solidFill>
                  </a:tcPr>
                </a:tc>
                <a:extLst>
                  <a:ext uri="{0D108BD9-81ED-4DB2-BD59-A6C34878D82A}">
                    <a16:rowId xmlns:a16="http://schemas.microsoft.com/office/drawing/2014/main" val="10012"/>
                  </a:ext>
                </a:extLst>
              </a:tr>
              <a:tr h="381000">
                <a:tc>
                  <a:txBody>
                    <a:bodyPr/>
                    <a:lstStyle/>
                    <a:p>
                      <a:pPr marL="0" lvl="0" indent="0" algn="l" rtl="0">
                        <a:spcBef>
                          <a:spcPts val="0"/>
                        </a:spcBef>
                        <a:spcAft>
                          <a:spcPts val="0"/>
                        </a:spcAft>
                        <a:buNone/>
                      </a:pPr>
                      <a:r>
                        <a:rPr lang="en-US" sz="1000"/>
                        <a:t>National American Sales Corp</a:t>
                      </a:r>
                      <a:endParaRPr sz="1000"/>
                    </a:p>
                  </a:txBody>
                  <a:tcPr marL="91425" marR="91425" marT="91425" marB="91425"/>
                </a:tc>
                <a:tc>
                  <a:txBody>
                    <a:bodyPr/>
                    <a:lstStyle/>
                    <a:p>
                      <a:pPr marL="0" lvl="0" indent="0" algn="l" rtl="0">
                        <a:spcBef>
                          <a:spcPts val="0"/>
                        </a:spcBef>
                        <a:spcAft>
                          <a:spcPts val="0"/>
                        </a:spcAft>
                        <a:buNone/>
                      </a:pPr>
                      <a:r>
                        <a:rPr lang="en-US" sz="1000"/>
                        <a:t>JanSan</a:t>
                      </a:r>
                    </a:p>
                  </a:txBody>
                  <a:tcPr marL="91425" marR="91425" marT="91425" marB="91425"/>
                </a:tc>
                <a:extLst>
                  <a:ext uri="{0D108BD9-81ED-4DB2-BD59-A6C34878D82A}">
                    <a16:rowId xmlns:a16="http://schemas.microsoft.com/office/drawing/2014/main" val="10013"/>
                  </a:ext>
                </a:extLst>
              </a:tr>
              <a:tr h="381000">
                <a:tc>
                  <a:txBody>
                    <a:bodyPr/>
                    <a:lstStyle/>
                    <a:p>
                      <a:pPr marL="0" lvl="0" indent="0" algn="l" rtl="0">
                        <a:spcBef>
                          <a:spcPts val="0"/>
                        </a:spcBef>
                        <a:spcAft>
                          <a:spcPts val="0"/>
                        </a:spcAft>
                        <a:buNone/>
                      </a:pPr>
                      <a:r>
                        <a:rPr lang="en-US" sz="1000"/>
                        <a:t>Edward Don &amp; Co.</a:t>
                      </a:r>
                      <a:endParaRPr sz="1000"/>
                    </a:p>
                  </a:txBody>
                  <a:tcPr marL="91425" marR="91425" marT="91425" marB="91425"/>
                </a:tc>
                <a:tc>
                  <a:txBody>
                    <a:bodyPr/>
                    <a:lstStyle/>
                    <a:p>
                      <a:pPr marL="0" lvl="0" indent="0" algn="l" rtl="0">
                        <a:spcBef>
                          <a:spcPts val="0"/>
                        </a:spcBef>
                        <a:spcAft>
                          <a:spcPts val="0"/>
                        </a:spcAft>
                        <a:buNone/>
                      </a:pPr>
                      <a:r>
                        <a:rPr lang="en-US" sz="1000"/>
                        <a:t>JanSan</a:t>
                      </a:r>
                    </a:p>
                  </a:txBody>
                  <a:tcPr marL="91425" marR="91425" marT="91425" marB="91425"/>
                </a:tc>
                <a:extLst>
                  <a:ext uri="{0D108BD9-81ED-4DB2-BD59-A6C34878D82A}">
                    <a16:rowId xmlns:a16="http://schemas.microsoft.com/office/drawing/2014/main" val="10014"/>
                  </a:ext>
                </a:extLst>
              </a:tr>
              <a:tr h="381000">
                <a:tc>
                  <a:txBody>
                    <a:bodyPr/>
                    <a:lstStyle/>
                    <a:p>
                      <a:pPr marL="0" lvl="0" indent="0" algn="l" rtl="0">
                        <a:spcBef>
                          <a:spcPts val="0"/>
                        </a:spcBef>
                        <a:spcAft>
                          <a:spcPts val="0"/>
                        </a:spcAft>
                        <a:buNone/>
                      </a:pPr>
                      <a:r>
                        <a:rPr lang="en-US" sz="1000"/>
                        <a:t>Orapi Canada Limited</a:t>
                      </a:r>
                    </a:p>
                  </a:txBody>
                  <a:tcPr marL="91425" marR="91425" marT="91425" marB="91425"/>
                </a:tc>
                <a:tc>
                  <a:txBody>
                    <a:bodyPr/>
                    <a:lstStyle/>
                    <a:p>
                      <a:pPr marL="0" lvl="0" indent="0" algn="l" rtl="0">
                        <a:spcBef>
                          <a:spcPts val="0"/>
                        </a:spcBef>
                        <a:spcAft>
                          <a:spcPts val="0"/>
                        </a:spcAft>
                        <a:buNone/>
                      </a:pPr>
                      <a:r>
                        <a:rPr lang="en-US" sz="1000"/>
                        <a:t>Specialty</a:t>
                      </a:r>
                      <a:endParaRPr sz="1000"/>
                    </a:p>
                  </a:txBody>
                  <a:tcPr marL="91425" marR="91425" marT="91425" marB="91425"/>
                </a:tc>
                <a:extLst>
                  <a:ext uri="{0D108BD9-81ED-4DB2-BD59-A6C34878D82A}">
                    <a16:rowId xmlns:a16="http://schemas.microsoft.com/office/drawing/2014/main" val="10015"/>
                  </a:ext>
                </a:extLst>
              </a:tr>
            </a:tbl>
          </a:graphicData>
        </a:graphic>
      </p:graphicFrame>
      <p:pic>
        <p:nvPicPr>
          <p:cNvPr id="143" name="Google Shape;143;p25"/>
          <p:cNvPicPr preferRelativeResize="0"/>
          <p:nvPr/>
        </p:nvPicPr>
        <p:blipFill>
          <a:blip r:embed="rId3">
            <a:alphaModFix/>
          </a:blip>
          <a:stretch>
            <a:fillRect/>
          </a:stretch>
        </p:blipFill>
        <p:spPr>
          <a:xfrm>
            <a:off x="859675" y="762725"/>
            <a:ext cx="5094497" cy="533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3"/>
        <p:cNvGrpSpPr/>
        <p:nvPr/>
      </p:nvGrpSpPr>
      <p:grpSpPr>
        <a:xfrm>
          <a:off x="0" y="0"/>
          <a:ext cx="0" cy="0"/>
          <a:chOff x="0" y="0"/>
          <a:chExt cx="0" cy="0"/>
        </a:xfrm>
      </p:grpSpPr>
      <p:sp>
        <p:nvSpPr>
          <p:cNvPr id="156" name="Rectangle 9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Google Shape;154;p27"/>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Aft>
                <a:spcPts val="0"/>
              </a:spcAft>
              <a:buClr>
                <a:srgbClr val="C00000"/>
              </a:buClr>
              <a:buSzPts val="5400"/>
            </a:pPr>
            <a:r>
              <a:rPr lang="en-US" sz="3200" kern="1200">
                <a:solidFill>
                  <a:schemeClr val="bg1"/>
                </a:solidFill>
                <a:latin typeface="+mj-lt"/>
                <a:ea typeface="+mj-ea"/>
                <a:cs typeface="+mj-cs"/>
              </a:rPr>
              <a:t>Item Sales vs Date Added Comparisons </a:t>
            </a:r>
          </a:p>
        </p:txBody>
      </p:sp>
      <p:pic>
        <p:nvPicPr>
          <p:cNvPr id="2" name="Picture 2" descr="Chart&#10;&#10;Description automatically generated">
            <a:extLst>
              <a:ext uri="{FF2B5EF4-FFF2-40B4-BE49-F238E27FC236}">
                <a16:creationId xmlns:a16="http://schemas.microsoft.com/office/drawing/2014/main" id="{2D0D2A1A-827C-441A-96E5-A22AA05CB06C}"/>
              </a:ext>
            </a:extLst>
          </p:cNvPr>
          <p:cNvPicPr>
            <a:picLocks noChangeAspect="1"/>
          </p:cNvPicPr>
          <p:nvPr/>
        </p:nvPicPr>
        <p:blipFill>
          <a:blip r:embed="rId3"/>
          <a:stretch>
            <a:fillRect/>
          </a:stretch>
        </p:blipFill>
        <p:spPr>
          <a:xfrm>
            <a:off x="176190" y="1394012"/>
            <a:ext cx="11576549" cy="51289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167D-7655-48C0-88E9-751314AB7E3F}"/>
              </a:ext>
            </a:extLst>
          </p:cNvPr>
          <p:cNvSpPr>
            <a:spLocks noGrp="1"/>
          </p:cNvSpPr>
          <p:nvPr>
            <p:ph type="title"/>
          </p:nvPr>
        </p:nvSpPr>
        <p:spPr>
          <a:xfrm>
            <a:off x="493486" y="365125"/>
            <a:ext cx="11368313" cy="835706"/>
          </a:xfrm>
        </p:spPr>
        <p:txBody>
          <a:bodyPr>
            <a:noAutofit/>
          </a:bodyPr>
          <a:lstStyle/>
          <a:p>
            <a:pPr algn="ctr"/>
            <a:r>
              <a:rPr lang="en-US" sz="4800">
                <a:ea typeface="+mj-lt"/>
                <a:cs typeface="+mj-lt"/>
              </a:rPr>
              <a:t>Item Sales vs Date Added Comparisons </a:t>
            </a:r>
            <a:endParaRPr lang="en-US" sz="4800"/>
          </a:p>
        </p:txBody>
      </p:sp>
      <p:graphicFrame>
        <p:nvGraphicFramePr>
          <p:cNvPr id="15" name="Content Placeholder 14">
            <a:extLst>
              <a:ext uri="{FF2B5EF4-FFF2-40B4-BE49-F238E27FC236}">
                <a16:creationId xmlns:a16="http://schemas.microsoft.com/office/drawing/2014/main" id="{32FE4E9A-BF4B-48DB-9D72-8A8E1CC701C9}"/>
              </a:ext>
            </a:extLst>
          </p:cNvPr>
          <p:cNvGraphicFramePr>
            <a:graphicFrameLocks noGrp="1"/>
          </p:cNvGraphicFramePr>
          <p:nvPr>
            <p:ph idx="1"/>
            <p:extLst>
              <p:ext uri="{D42A27DB-BD31-4B8C-83A1-F6EECF244321}">
                <p14:modId xmlns:p14="http://schemas.microsoft.com/office/powerpoint/2010/main" val="347531346"/>
              </p:ext>
            </p:extLst>
          </p:nvPr>
        </p:nvGraphicFramePr>
        <p:xfrm>
          <a:off x="6277428" y="1914070"/>
          <a:ext cx="5199144" cy="4387215"/>
        </p:xfrm>
        <a:graphic>
          <a:graphicData uri="http://schemas.openxmlformats.org/drawingml/2006/table">
            <a:tbl>
              <a:tblPr firstRow="1" bandRow="1">
                <a:tableStyleId>{5C22544A-7EE6-4342-B048-85BDC9FD1C3A}</a:tableStyleId>
              </a:tblPr>
              <a:tblGrid>
                <a:gridCol w="1566122">
                  <a:extLst>
                    <a:ext uri="{9D8B030D-6E8A-4147-A177-3AD203B41FA5}">
                      <a16:colId xmlns:a16="http://schemas.microsoft.com/office/drawing/2014/main" val="141776232"/>
                    </a:ext>
                  </a:extLst>
                </a:gridCol>
                <a:gridCol w="1189910">
                  <a:extLst>
                    <a:ext uri="{9D8B030D-6E8A-4147-A177-3AD203B41FA5}">
                      <a16:colId xmlns:a16="http://schemas.microsoft.com/office/drawing/2014/main" val="2227478530"/>
                    </a:ext>
                  </a:extLst>
                </a:gridCol>
                <a:gridCol w="1000030">
                  <a:extLst>
                    <a:ext uri="{9D8B030D-6E8A-4147-A177-3AD203B41FA5}">
                      <a16:colId xmlns:a16="http://schemas.microsoft.com/office/drawing/2014/main" val="4269377739"/>
                    </a:ext>
                  </a:extLst>
                </a:gridCol>
                <a:gridCol w="1443082">
                  <a:extLst>
                    <a:ext uri="{9D8B030D-6E8A-4147-A177-3AD203B41FA5}">
                      <a16:colId xmlns:a16="http://schemas.microsoft.com/office/drawing/2014/main" val="603248826"/>
                    </a:ext>
                  </a:extLst>
                </a:gridCol>
              </a:tblGrid>
              <a:tr h="399142">
                <a:tc>
                  <a:txBody>
                    <a:bodyPr/>
                    <a:lstStyle/>
                    <a:p>
                      <a:pPr marL="0" rtl="0" fontAlgn="b" latinLnBrk="0">
                        <a:spcBef>
                          <a:spcPts val="0"/>
                        </a:spcBef>
                        <a:spcAft>
                          <a:spcPts val="0"/>
                        </a:spcAft>
                      </a:pPr>
                      <a:r>
                        <a:rPr lang="en-US" sz="1400" err="1">
                          <a:effectLst/>
                        </a:rPr>
                        <a:t>Item_Descrition</a:t>
                      </a:r>
                      <a:endParaRPr lang="en-US" sz="1800" err="1">
                        <a:effectLst/>
                      </a:endParaRPr>
                    </a:p>
                  </a:txBody>
                  <a:tcPr marL="9525" marR="9525" marT="9525" marB="0" anchor="b"/>
                </a:tc>
                <a:tc>
                  <a:txBody>
                    <a:bodyPr/>
                    <a:lstStyle/>
                    <a:p>
                      <a:pPr marL="0" algn="ctr" rtl="0" fontAlgn="b" latinLnBrk="0">
                        <a:spcBef>
                          <a:spcPts val="0"/>
                        </a:spcBef>
                        <a:spcAft>
                          <a:spcPts val="0"/>
                        </a:spcAft>
                      </a:pPr>
                      <a:r>
                        <a:rPr lang="en-US" sz="1400" err="1">
                          <a:effectLst/>
                        </a:rPr>
                        <a:t>Item_Add_date</a:t>
                      </a:r>
                      <a:endParaRPr lang="en-US" sz="1800" err="1">
                        <a:effectLst/>
                      </a:endParaRPr>
                    </a:p>
                  </a:txBody>
                  <a:tcPr marL="9525" marR="9525" marT="9525" marB="0" anchor="b"/>
                </a:tc>
                <a:tc>
                  <a:txBody>
                    <a:bodyPr/>
                    <a:lstStyle/>
                    <a:p>
                      <a:pPr marL="0" algn="ctr" rtl="0" fontAlgn="b" latinLnBrk="0">
                        <a:spcBef>
                          <a:spcPts val="0"/>
                        </a:spcBef>
                        <a:spcAft>
                          <a:spcPts val="0"/>
                        </a:spcAft>
                      </a:pPr>
                      <a:r>
                        <a:rPr lang="en-US" sz="1400" err="1">
                          <a:effectLst/>
                        </a:rPr>
                        <a:t>Qty_shiped</a:t>
                      </a:r>
                      <a:r>
                        <a:rPr lang="en-US" sz="1400">
                          <a:effectLst/>
                        </a:rPr>
                        <a:t> (2020)</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400" err="1">
                          <a:effectLst/>
                        </a:rPr>
                        <a:t>Sale_net</a:t>
                      </a:r>
                      <a:r>
                        <a:rPr lang="en-US" sz="1400">
                          <a:effectLst/>
                        </a:rPr>
                        <a:t>(2020)</a:t>
                      </a:r>
                      <a:endParaRPr lang="en-US" sz="1800">
                        <a:effectLst/>
                      </a:endParaRPr>
                    </a:p>
                  </a:txBody>
                  <a:tcPr marL="9525" marR="9525" marT="9525" marB="0" anchor="b"/>
                </a:tc>
                <a:extLst>
                  <a:ext uri="{0D108BD9-81ED-4DB2-BD59-A6C34878D82A}">
                    <a16:rowId xmlns:a16="http://schemas.microsoft.com/office/drawing/2014/main" val="2803330451"/>
                  </a:ext>
                </a:extLst>
              </a:tr>
              <a:tr h="470535">
                <a:tc>
                  <a:txBody>
                    <a:bodyPr/>
                    <a:lstStyle/>
                    <a:p>
                      <a:pPr marL="0" rtl="0" fontAlgn="b" latinLnBrk="0">
                        <a:spcBef>
                          <a:spcPts val="0"/>
                        </a:spcBef>
                        <a:spcAft>
                          <a:spcPts val="0"/>
                        </a:spcAft>
                      </a:pPr>
                      <a:r>
                        <a:rPr lang="en-US" sz="1200">
                          <a:effectLst/>
                        </a:rPr>
                        <a:t>SHARK COMET VCM12 WATERFALL</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400">
                          <a:effectLst/>
                        </a:rPr>
                        <a:t>1/12/20</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90190</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2931175</a:t>
                      </a:r>
                      <a:endParaRPr lang="en-US" sz="1800">
                        <a:effectLst/>
                      </a:endParaRPr>
                    </a:p>
                  </a:txBody>
                  <a:tcPr marL="9525" marR="9525" marT="9525" marB="0" anchor="b"/>
                </a:tc>
                <a:extLst>
                  <a:ext uri="{0D108BD9-81ED-4DB2-BD59-A6C34878D82A}">
                    <a16:rowId xmlns:a16="http://schemas.microsoft.com/office/drawing/2014/main" val="3370308647"/>
                  </a:ext>
                </a:extLst>
              </a:tr>
              <a:tr h="365506">
                <a:tc>
                  <a:txBody>
                    <a:bodyPr/>
                    <a:lstStyle/>
                    <a:p>
                      <a:pPr marL="0" rtl="0" fontAlgn="b" latinLnBrk="0">
                        <a:spcBef>
                          <a:spcPts val="0"/>
                        </a:spcBef>
                        <a:spcAft>
                          <a:spcPts val="0"/>
                        </a:spcAft>
                      </a:pPr>
                      <a:r>
                        <a:rPr lang="en-US" sz="1200">
                          <a:effectLst/>
                        </a:rPr>
                        <a:t>NU-BRITE COIL CLNR (4291-08)</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400">
                          <a:effectLst/>
                        </a:rPr>
                        <a:t>12/30/94</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114768</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1825958.88</a:t>
                      </a:r>
                      <a:endParaRPr lang="en-US" sz="1800">
                        <a:effectLst/>
                      </a:endParaRPr>
                    </a:p>
                  </a:txBody>
                  <a:tcPr marL="9525" marR="9525" marT="9525" marB="0" anchor="b"/>
                </a:tc>
                <a:extLst>
                  <a:ext uri="{0D108BD9-81ED-4DB2-BD59-A6C34878D82A}">
                    <a16:rowId xmlns:a16="http://schemas.microsoft.com/office/drawing/2014/main" val="2731014199"/>
                  </a:ext>
                </a:extLst>
              </a:tr>
              <a:tr h="470535">
                <a:tc>
                  <a:txBody>
                    <a:bodyPr/>
                    <a:lstStyle/>
                    <a:p>
                      <a:pPr marL="0" rtl="0" fontAlgn="b" latinLnBrk="0">
                        <a:spcBef>
                          <a:spcPts val="0"/>
                        </a:spcBef>
                        <a:spcAft>
                          <a:spcPts val="0"/>
                        </a:spcAft>
                      </a:pPr>
                      <a:r>
                        <a:rPr lang="en-US" sz="1200">
                          <a:effectLst/>
                        </a:rPr>
                        <a:t>22810 7GEN DISF MULTI SURF</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9/24/14</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148560</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1175026.38</a:t>
                      </a:r>
                      <a:endParaRPr lang="en-US" sz="1800">
                        <a:effectLst/>
                      </a:endParaRPr>
                    </a:p>
                  </a:txBody>
                  <a:tcPr marL="9525" marR="9525" marT="9525" marB="0" anchor="b"/>
                </a:tc>
                <a:extLst>
                  <a:ext uri="{0D108BD9-81ED-4DB2-BD59-A6C34878D82A}">
                    <a16:rowId xmlns:a16="http://schemas.microsoft.com/office/drawing/2014/main" val="211747449"/>
                  </a:ext>
                </a:extLst>
              </a:tr>
              <a:tr h="365506">
                <a:tc>
                  <a:txBody>
                    <a:bodyPr/>
                    <a:lstStyle/>
                    <a:p>
                      <a:pPr marL="0" rtl="0" fontAlgn="b" latinLnBrk="0">
                        <a:spcBef>
                          <a:spcPts val="0"/>
                        </a:spcBef>
                        <a:spcAft>
                          <a:spcPts val="0"/>
                        </a:spcAft>
                      </a:pPr>
                      <a:r>
                        <a:rPr lang="en-US" sz="1200">
                          <a:effectLst/>
                        </a:rPr>
                        <a:t>3M TB QUAT DISINFECTANT</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7/29/20</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137873</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1126422.41</a:t>
                      </a:r>
                      <a:endParaRPr lang="en-US" sz="1800">
                        <a:effectLst/>
                      </a:endParaRPr>
                    </a:p>
                  </a:txBody>
                  <a:tcPr marL="9525" marR="9525" marT="9525" marB="0" anchor="b"/>
                </a:tc>
                <a:extLst>
                  <a:ext uri="{0D108BD9-81ED-4DB2-BD59-A6C34878D82A}">
                    <a16:rowId xmlns:a16="http://schemas.microsoft.com/office/drawing/2014/main" val="1249829149"/>
                  </a:ext>
                </a:extLst>
              </a:tr>
              <a:tr h="470535">
                <a:tc>
                  <a:txBody>
                    <a:bodyPr/>
                    <a:lstStyle/>
                    <a:p>
                      <a:pPr marL="0" rtl="0" fontAlgn="b" latinLnBrk="0">
                        <a:spcBef>
                          <a:spcPts val="0"/>
                        </a:spcBef>
                        <a:spcAft>
                          <a:spcPts val="0"/>
                        </a:spcAft>
                      </a:pPr>
                      <a:r>
                        <a:rPr lang="en-US" sz="1200">
                          <a:effectLst/>
                        </a:rPr>
                        <a:t>SHARK COMET VCM60 WATERFALL</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1/12/20</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149567</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1112778.82</a:t>
                      </a:r>
                      <a:endParaRPr lang="en-US" sz="1800">
                        <a:effectLst/>
                      </a:endParaRPr>
                    </a:p>
                  </a:txBody>
                  <a:tcPr marL="9525" marR="9525" marT="9525" marB="0" anchor="b"/>
                </a:tc>
                <a:extLst>
                  <a:ext uri="{0D108BD9-81ED-4DB2-BD59-A6C34878D82A}">
                    <a16:rowId xmlns:a16="http://schemas.microsoft.com/office/drawing/2014/main" val="4141105628"/>
                  </a:ext>
                </a:extLst>
              </a:tr>
              <a:tr h="365506">
                <a:tc>
                  <a:txBody>
                    <a:bodyPr/>
                    <a:lstStyle/>
                    <a:p>
                      <a:pPr marL="0" rtl="0" fontAlgn="b" latinLnBrk="0">
                        <a:spcBef>
                          <a:spcPts val="0"/>
                        </a:spcBef>
                        <a:spcAft>
                          <a:spcPts val="0"/>
                        </a:spcAft>
                      </a:pPr>
                      <a:r>
                        <a:rPr lang="en-US" sz="1200">
                          <a:effectLst/>
                        </a:rPr>
                        <a:t>22810 SEV DISF MULTI SURF</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5/21/20</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121394</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965766.16</a:t>
                      </a:r>
                      <a:endParaRPr lang="en-US" sz="1800">
                        <a:effectLst/>
                      </a:endParaRPr>
                    </a:p>
                  </a:txBody>
                  <a:tcPr marL="9525" marR="9525" marT="9525" marB="0" anchor="b"/>
                </a:tc>
                <a:extLst>
                  <a:ext uri="{0D108BD9-81ED-4DB2-BD59-A6C34878D82A}">
                    <a16:rowId xmlns:a16="http://schemas.microsoft.com/office/drawing/2014/main" val="4218196013"/>
                  </a:ext>
                </a:extLst>
              </a:tr>
              <a:tr h="365506">
                <a:tc>
                  <a:txBody>
                    <a:bodyPr/>
                    <a:lstStyle/>
                    <a:p>
                      <a:pPr marL="0" rtl="0" fontAlgn="b" latinLnBrk="0">
                        <a:spcBef>
                          <a:spcPts val="0"/>
                        </a:spcBef>
                        <a:spcAft>
                          <a:spcPts val="0"/>
                        </a:spcAft>
                      </a:pPr>
                      <a:r>
                        <a:rPr lang="en-US" sz="1200">
                          <a:effectLst/>
                        </a:rPr>
                        <a:t>BORDER 8L 331-TK LAMBERTI</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6/18/15</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519108</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633311.76</a:t>
                      </a:r>
                      <a:endParaRPr lang="en-US" sz="1800">
                        <a:effectLst/>
                      </a:endParaRPr>
                    </a:p>
                  </a:txBody>
                  <a:tcPr marL="9525" marR="9525" marT="9525" marB="0" anchor="b"/>
                </a:tc>
                <a:extLst>
                  <a:ext uri="{0D108BD9-81ED-4DB2-BD59-A6C34878D82A}">
                    <a16:rowId xmlns:a16="http://schemas.microsoft.com/office/drawing/2014/main" val="2670498152"/>
                  </a:ext>
                </a:extLst>
              </a:tr>
              <a:tr h="365506">
                <a:tc>
                  <a:txBody>
                    <a:bodyPr/>
                    <a:lstStyle/>
                    <a:p>
                      <a:pPr marL="0" rtl="0" fontAlgn="b" latinLnBrk="0">
                        <a:spcBef>
                          <a:spcPts val="0"/>
                        </a:spcBef>
                        <a:spcAft>
                          <a:spcPts val="0"/>
                        </a:spcAft>
                      </a:pPr>
                      <a:r>
                        <a:rPr lang="en-US" sz="1200">
                          <a:effectLst/>
                        </a:rPr>
                        <a:t>CAL BLUE PLUS (4182-24)</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7/16/18</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14587</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494963.58</a:t>
                      </a:r>
                      <a:endParaRPr lang="en-US" sz="1800">
                        <a:effectLst/>
                      </a:endParaRPr>
                    </a:p>
                  </a:txBody>
                  <a:tcPr marL="9525" marR="9525" marT="9525" marB="0" anchor="b"/>
                </a:tc>
                <a:extLst>
                  <a:ext uri="{0D108BD9-81ED-4DB2-BD59-A6C34878D82A}">
                    <a16:rowId xmlns:a16="http://schemas.microsoft.com/office/drawing/2014/main" val="3652496324"/>
                  </a:ext>
                </a:extLst>
              </a:tr>
              <a:tr h="470535">
                <a:tc>
                  <a:txBody>
                    <a:bodyPr/>
                    <a:lstStyle/>
                    <a:p>
                      <a:pPr marL="0" rtl="0" fontAlgn="b" latinLnBrk="0">
                        <a:spcBef>
                          <a:spcPts val="0"/>
                        </a:spcBef>
                        <a:spcAft>
                          <a:spcPts val="0"/>
                        </a:spcAft>
                      </a:pPr>
                      <a:r>
                        <a:rPr lang="en-US" sz="1200">
                          <a:effectLst/>
                        </a:rPr>
                        <a:t>BORDER 8L STORAGE 331-BK</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2/21/14</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1245</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454863.75</a:t>
                      </a:r>
                      <a:endParaRPr lang="en-US" sz="1800">
                        <a:effectLst/>
                      </a:endParaRPr>
                    </a:p>
                  </a:txBody>
                  <a:tcPr marL="9525" marR="9525" marT="9525" marB="0" anchor="b"/>
                </a:tc>
                <a:extLst>
                  <a:ext uri="{0D108BD9-81ED-4DB2-BD59-A6C34878D82A}">
                    <a16:rowId xmlns:a16="http://schemas.microsoft.com/office/drawing/2014/main" val="3418624802"/>
                  </a:ext>
                </a:extLst>
              </a:tr>
              <a:tr h="187325">
                <a:tc>
                  <a:txBody>
                    <a:bodyPr/>
                    <a:lstStyle/>
                    <a:p>
                      <a:pPr marL="0" rtl="0" fontAlgn="b" latinLnBrk="0">
                        <a:spcBef>
                          <a:spcPts val="0"/>
                        </a:spcBef>
                        <a:spcAft>
                          <a:spcPts val="0"/>
                        </a:spcAft>
                      </a:pPr>
                      <a:r>
                        <a:rPr lang="en-US" sz="1200">
                          <a:effectLst/>
                        </a:rPr>
                        <a:t>ACTIV 8000</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7/25/13</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94</a:t>
                      </a:r>
                      <a:endParaRPr lang="en-US" sz="1800">
                        <a:effectLst/>
                      </a:endParaRPr>
                    </a:p>
                  </a:txBody>
                  <a:tcPr marL="9525" marR="9525" marT="9525" marB="0" anchor="b"/>
                </a:tc>
                <a:tc>
                  <a:txBody>
                    <a:bodyPr/>
                    <a:lstStyle/>
                    <a:p>
                      <a:pPr marL="0" algn="ctr" rtl="0" fontAlgn="b" latinLnBrk="0">
                        <a:spcBef>
                          <a:spcPts val="0"/>
                        </a:spcBef>
                        <a:spcAft>
                          <a:spcPts val="0"/>
                        </a:spcAft>
                      </a:pPr>
                      <a:r>
                        <a:rPr lang="en-US" sz="1200">
                          <a:effectLst/>
                        </a:rPr>
                        <a:t>443210</a:t>
                      </a:r>
                      <a:endParaRPr lang="en-US" sz="1800">
                        <a:effectLst/>
                      </a:endParaRPr>
                    </a:p>
                  </a:txBody>
                  <a:tcPr marL="9525" marR="9525" marT="9525" marB="0" anchor="b"/>
                </a:tc>
                <a:extLst>
                  <a:ext uri="{0D108BD9-81ED-4DB2-BD59-A6C34878D82A}">
                    <a16:rowId xmlns:a16="http://schemas.microsoft.com/office/drawing/2014/main" val="3884716511"/>
                  </a:ext>
                </a:extLst>
              </a:tr>
            </a:tbl>
          </a:graphicData>
        </a:graphic>
      </p:graphicFrame>
      <p:pic>
        <p:nvPicPr>
          <p:cNvPr id="17" name="Picture 17">
            <a:extLst>
              <a:ext uri="{FF2B5EF4-FFF2-40B4-BE49-F238E27FC236}">
                <a16:creationId xmlns:a16="http://schemas.microsoft.com/office/drawing/2014/main" id="{207AA621-0A4B-4C39-92E4-E5BCF8A020D4}"/>
              </a:ext>
            </a:extLst>
          </p:cNvPr>
          <p:cNvPicPr>
            <a:picLocks noChangeAspect="1"/>
          </p:cNvPicPr>
          <p:nvPr/>
        </p:nvPicPr>
        <p:blipFill>
          <a:blip r:embed="rId2"/>
          <a:stretch>
            <a:fillRect/>
          </a:stretch>
        </p:blipFill>
        <p:spPr>
          <a:xfrm>
            <a:off x="7958591" y="2448832"/>
            <a:ext cx="1209674" cy="581478"/>
          </a:xfrm>
          <a:prstGeom prst="rect">
            <a:avLst/>
          </a:prstGeom>
        </p:spPr>
      </p:pic>
      <p:graphicFrame>
        <p:nvGraphicFramePr>
          <p:cNvPr id="19" name="Table 18">
            <a:extLst>
              <a:ext uri="{FF2B5EF4-FFF2-40B4-BE49-F238E27FC236}">
                <a16:creationId xmlns:a16="http://schemas.microsoft.com/office/drawing/2014/main" id="{458DF51E-39F0-4382-B7BB-3EA282C254A7}"/>
              </a:ext>
            </a:extLst>
          </p:cNvPr>
          <p:cNvGraphicFramePr>
            <a:graphicFrameLocks noGrp="1"/>
          </p:cNvGraphicFramePr>
          <p:nvPr>
            <p:extLst>
              <p:ext uri="{D42A27DB-BD31-4B8C-83A1-F6EECF244321}">
                <p14:modId xmlns:p14="http://schemas.microsoft.com/office/powerpoint/2010/main" val="2521161099"/>
              </p:ext>
            </p:extLst>
          </p:nvPr>
        </p:nvGraphicFramePr>
        <p:xfrm>
          <a:off x="607786" y="2022928"/>
          <a:ext cx="5499100" cy="4232909"/>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1636472203"/>
                    </a:ext>
                  </a:extLst>
                </a:gridCol>
                <a:gridCol w="1612900">
                  <a:extLst>
                    <a:ext uri="{9D8B030D-6E8A-4147-A177-3AD203B41FA5}">
                      <a16:colId xmlns:a16="http://schemas.microsoft.com/office/drawing/2014/main" val="161092572"/>
                    </a:ext>
                  </a:extLst>
                </a:gridCol>
                <a:gridCol w="1244600">
                  <a:extLst>
                    <a:ext uri="{9D8B030D-6E8A-4147-A177-3AD203B41FA5}">
                      <a16:colId xmlns:a16="http://schemas.microsoft.com/office/drawing/2014/main" val="23522686"/>
                    </a:ext>
                  </a:extLst>
                </a:gridCol>
                <a:gridCol w="1041400">
                  <a:extLst>
                    <a:ext uri="{9D8B030D-6E8A-4147-A177-3AD203B41FA5}">
                      <a16:colId xmlns:a16="http://schemas.microsoft.com/office/drawing/2014/main" val="623685600"/>
                    </a:ext>
                  </a:extLst>
                </a:gridCol>
              </a:tblGrid>
              <a:tr h="507999">
                <a:tc>
                  <a:txBody>
                    <a:bodyPr/>
                    <a:lstStyle/>
                    <a:p>
                      <a:pPr marL="0" algn="ctr" rtl="0" fontAlgn="b" latinLnBrk="0">
                        <a:spcBef>
                          <a:spcPts val="0"/>
                        </a:spcBef>
                        <a:spcAft>
                          <a:spcPts val="0"/>
                        </a:spcAft>
                      </a:pPr>
                      <a:r>
                        <a:rPr lang="en-US" sz="1600">
                          <a:effectLst/>
                        </a:rPr>
                        <a:t>Item_Descrition</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600">
                          <a:effectLst/>
                        </a:rPr>
                        <a:t>Item_Add_date</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600">
                          <a:effectLst/>
                        </a:rPr>
                        <a:t>qty_ship(2019)</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600">
                          <a:effectLst/>
                        </a:rPr>
                        <a:t>price_net(2019)</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3745251776"/>
                  </a:ext>
                </a:extLst>
              </a:tr>
              <a:tr h="429260">
                <a:tc>
                  <a:txBody>
                    <a:bodyPr/>
                    <a:lstStyle/>
                    <a:p>
                      <a:pPr marL="0" rtl="0" fontAlgn="b" latinLnBrk="0">
                        <a:spcBef>
                          <a:spcPts val="0"/>
                        </a:spcBef>
                        <a:spcAft>
                          <a:spcPts val="0"/>
                        </a:spcAft>
                      </a:pPr>
                      <a:r>
                        <a:rPr lang="en-US" sz="1200">
                          <a:effectLst/>
                        </a:rPr>
                        <a:t>NU-BRITE COIL CLNR (4291-08)</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400">
                          <a:effectLst/>
                        </a:rPr>
                        <a:t>12/30/94</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135086</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2154237.7</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343345270"/>
                  </a:ext>
                </a:extLst>
              </a:tr>
              <a:tr h="429260">
                <a:tc>
                  <a:txBody>
                    <a:bodyPr/>
                    <a:lstStyle/>
                    <a:p>
                      <a:pPr marL="0" rtl="0" fontAlgn="b" latinLnBrk="0">
                        <a:spcBef>
                          <a:spcPts val="0"/>
                        </a:spcBef>
                        <a:spcAft>
                          <a:spcPts val="0"/>
                        </a:spcAft>
                      </a:pPr>
                      <a:r>
                        <a:rPr lang="en-US" sz="1200">
                          <a:effectLst/>
                        </a:rPr>
                        <a:t>22810 7GEN DISF MULTI SURF</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9/24/14</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205989</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1434360.43</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23434447"/>
                  </a:ext>
                </a:extLst>
              </a:tr>
              <a:tr h="429260">
                <a:tc>
                  <a:txBody>
                    <a:bodyPr/>
                    <a:lstStyle/>
                    <a:p>
                      <a:pPr marL="0" rtl="0" fontAlgn="b" latinLnBrk="0">
                        <a:spcBef>
                          <a:spcPts val="0"/>
                        </a:spcBef>
                        <a:spcAft>
                          <a:spcPts val="0"/>
                        </a:spcAft>
                      </a:pPr>
                      <a:r>
                        <a:rPr lang="en-US" sz="1200">
                          <a:effectLst/>
                        </a:rPr>
                        <a:t>BORDER 8L 331-TK LAMBERTI</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6/18/15</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570819</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696399.18</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3315983708"/>
                  </a:ext>
                </a:extLst>
              </a:tr>
              <a:tr h="345059">
                <a:tc>
                  <a:txBody>
                    <a:bodyPr/>
                    <a:lstStyle/>
                    <a:p>
                      <a:pPr marL="0" rtl="0" fontAlgn="b" latinLnBrk="0">
                        <a:spcBef>
                          <a:spcPts val="0"/>
                        </a:spcBef>
                        <a:spcAft>
                          <a:spcPts val="0"/>
                        </a:spcAft>
                      </a:pPr>
                      <a:r>
                        <a:rPr lang="en-US" sz="1200">
                          <a:effectLst/>
                        </a:rPr>
                        <a:t>CAL BLUE PLUS (4182-24)</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7/16/18</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16740</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567486</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2883066642"/>
                  </a:ext>
                </a:extLst>
              </a:tr>
              <a:tr h="214630">
                <a:tc>
                  <a:txBody>
                    <a:bodyPr/>
                    <a:lstStyle/>
                    <a:p>
                      <a:pPr marL="0" rtl="0" fontAlgn="b" latinLnBrk="0">
                        <a:spcBef>
                          <a:spcPts val="0"/>
                        </a:spcBef>
                        <a:spcAft>
                          <a:spcPts val="0"/>
                        </a:spcAft>
                      </a:pPr>
                      <a:r>
                        <a:rPr lang="en-US" sz="1200">
                          <a:effectLst/>
                        </a:rPr>
                        <a:t>NU-BRITE (4291-05)</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12/30/94</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39514</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538575.82</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3327118509"/>
                  </a:ext>
                </a:extLst>
              </a:tr>
              <a:tr h="214630">
                <a:tc>
                  <a:txBody>
                    <a:bodyPr/>
                    <a:lstStyle/>
                    <a:p>
                      <a:pPr marL="0" rtl="0" fontAlgn="b" latinLnBrk="0">
                        <a:spcBef>
                          <a:spcPts val="0"/>
                        </a:spcBef>
                        <a:spcAft>
                          <a:spcPts val="0"/>
                        </a:spcAft>
                      </a:pPr>
                      <a:r>
                        <a:rPr lang="en-US" sz="1200">
                          <a:effectLst/>
                        </a:rPr>
                        <a:t>ACTIV 8000</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7/25/13</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110</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518650</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7424831"/>
                  </a:ext>
                </a:extLst>
              </a:tr>
              <a:tr h="345059">
                <a:tc>
                  <a:txBody>
                    <a:bodyPr/>
                    <a:lstStyle/>
                    <a:p>
                      <a:pPr marL="0" rtl="0" fontAlgn="b" latinLnBrk="0">
                        <a:spcBef>
                          <a:spcPts val="0"/>
                        </a:spcBef>
                        <a:spcAft>
                          <a:spcPts val="0"/>
                        </a:spcAft>
                      </a:pPr>
                      <a:r>
                        <a:rPr lang="en-US" sz="1200">
                          <a:effectLst/>
                        </a:rPr>
                        <a:t>EVAP POW'R-C (4168-08)</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12/30/94</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29394</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504694.98</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2681219565"/>
                  </a:ext>
                </a:extLst>
              </a:tr>
              <a:tr h="345059">
                <a:tc>
                  <a:txBody>
                    <a:bodyPr/>
                    <a:lstStyle/>
                    <a:p>
                      <a:pPr marL="0" rtl="0" fontAlgn="b" latinLnBrk="0">
                        <a:spcBef>
                          <a:spcPts val="0"/>
                        </a:spcBef>
                        <a:spcAft>
                          <a:spcPts val="0"/>
                        </a:spcAft>
                      </a:pPr>
                      <a:r>
                        <a:rPr lang="en-US" sz="1200">
                          <a:effectLst/>
                        </a:rPr>
                        <a:t>BORDER 8L STORAGE 331-BK</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2/21/14</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1077</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390951</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138874400"/>
                  </a:ext>
                </a:extLst>
              </a:tr>
              <a:tr h="429260">
                <a:tc>
                  <a:txBody>
                    <a:bodyPr/>
                    <a:lstStyle/>
                    <a:p>
                      <a:pPr marL="0" rtl="0" fontAlgn="b" latinLnBrk="0">
                        <a:spcBef>
                          <a:spcPts val="0"/>
                        </a:spcBef>
                        <a:spcAft>
                          <a:spcPts val="0"/>
                        </a:spcAft>
                      </a:pPr>
                      <a:r>
                        <a:rPr lang="en-US" sz="1200">
                          <a:effectLst/>
                        </a:rPr>
                        <a:t>TRI-POW'R COIL HD (4371-88)</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12/15/99</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24899</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383652.73</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3662425279"/>
                  </a:ext>
                </a:extLst>
              </a:tr>
              <a:tr h="513207">
                <a:tc>
                  <a:txBody>
                    <a:bodyPr/>
                    <a:lstStyle/>
                    <a:p>
                      <a:pPr marL="0" rtl="0" fontAlgn="b" latinLnBrk="0">
                        <a:spcBef>
                          <a:spcPts val="0"/>
                        </a:spcBef>
                        <a:spcAft>
                          <a:spcPts val="0"/>
                        </a:spcAft>
                      </a:pPr>
                      <a:r>
                        <a:rPr lang="en-US" sz="1200">
                          <a:effectLst/>
                        </a:rPr>
                        <a:t>533 RELEASE AGENT(CAGED TOTE)</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6/7/11</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425</a:t>
                      </a:r>
                      <a:endParaRPr lang="en-US" sz="1800">
                        <a:effectLst/>
                        <a:latin typeface="Arial" panose="020B0604020202020204" pitchFamily="34" charset="0"/>
                      </a:endParaRPr>
                    </a:p>
                  </a:txBody>
                  <a:tcPr marL="9525" marR="9525" marT="9525" marB="0" anchor="b"/>
                </a:tc>
                <a:tc>
                  <a:txBody>
                    <a:bodyPr/>
                    <a:lstStyle/>
                    <a:p>
                      <a:pPr marL="0" algn="ctr" rtl="0" fontAlgn="b" latinLnBrk="0">
                        <a:spcBef>
                          <a:spcPts val="0"/>
                        </a:spcBef>
                        <a:spcAft>
                          <a:spcPts val="0"/>
                        </a:spcAft>
                      </a:pPr>
                      <a:r>
                        <a:rPr lang="en-US" sz="1200">
                          <a:effectLst/>
                        </a:rPr>
                        <a:t>381862.5</a:t>
                      </a:r>
                      <a:endParaRPr lang="en-US" sz="1800">
                        <a:effectLst/>
                        <a:latin typeface="Arial" panose="020B0604020202020204" pitchFamily="34" charset="0"/>
                      </a:endParaRPr>
                    </a:p>
                  </a:txBody>
                  <a:tcPr marL="9525" marR="9525" marT="9525" marB="0" anchor="b"/>
                </a:tc>
                <a:extLst>
                  <a:ext uri="{0D108BD9-81ED-4DB2-BD59-A6C34878D82A}">
                    <a16:rowId xmlns:a16="http://schemas.microsoft.com/office/drawing/2014/main" val="2144550884"/>
                  </a:ext>
                </a:extLst>
              </a:tr>
            </a:tbl>
          </a:graphicData>
        </a:graphic>
      </p:graphicFrame>
      <p:pic>
        <p:nvPicPr>
          <p:cNvPr id="20" name="Picture 20" descr="A picture containing red, laser, image, orange&#10;&#10;Description automatically generated">
            <a:extLst>
              <a:ext uri="{FF2B5EF4-FFF2-40B4-BE49-F238E27FC236}">
                <a16:creationId xmlns:a16="http://schemas.microsoft.com/office/drawing/2014/main" id="{A648B7BE-3EA0-4F31-AC56-603DD2065A4A}"/>
              </a:ext>
            </a:extLst>
          </p:cNvPr>
          <p:cNvPicPr>
            <a:picLocks noChangeAspect="1"/>
          </p:cNvPicPr>
          <p:nvPr/>
        </p:nvPicPr>
        <p:blipFill>
          <a:blip r:embed="rId3"/>
          <a:stretch>
            <a:fillRect/>
          </a:stretch>
        </p:blipFill>
        <p:spPr>
          <a:xfrm rot="420000">
            <a:off x="2232399" y="2502967"/>
            <a:ext cx="6807198" cy="836809"/>
          </a:xfrm>
          <a:prstGeom prst="rect">
            <a:avLst/>
          </a:prstGeom>
        </p:spPr>
      </p:pic>
    </p:spTree>
    <p:extLst>
      <p:ext uri="{BB962C8B-B14F-4D97-AF65-F5344CB8AC3E}">
        <p14:creationId xmlns:p14="http://schemas.microsoft.com/office/powerpoint/2010/main" val="187141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3DE7-0D5F-484F-939A-D5EFAB187A42}"/>
              </a:ext>
            </a:extLst>
          </p:cNvPr>
          <p:cNvSpPr>
            <a:spLocks noGrp="1"/>
          </p:cNvSpPr>
          <p:nvPr>
            <p:ph type="title"/>
          </p:nvPr>
        </p:nvSpPr>
        <p:spPr>
          <a:xfrm>
            <a:off x="602343" y="365125"/>
            <a:ext cx="10751457" cy="1334634"/>
          </a:xfrm>
        </p:spPr>
        <p:txBody>
          <a:bodyPr/>
          <a:lstStyle/>
          <a:p>
            <a:pPr algn="ctr"/>
            <a:r>
              <a:rPr lang="en-US">
                <a:ea typeface="+mj-lt"/>
                <a:cs typeface="+mj-lt"/>
              </a:rPr>
              <a:t>SALES VALUE (</a:t>
            </a:r>
            <a:r>
              <a:rPr lang="en-US" err="1">
                <a:ea typeface="+mj-lt"/>
                <a:cs typeface="+mj-lt"/>
              </a:rPr>
              <a:t>price_net</a:t>
            </a:r>
            <a:r>
              <a:rPr lang="en-US">
                <a:ea typeface="+mj-lt"/>
                <a:cs typeface="+mj-lt"/>
              </a:rPr>
              <a:t>) BY DATE PRODUCT ADDED</a:t>
            </a:r>
            <a:endParaRPr lang="en-US"/>
          </a:p>
        </p:txBody>
      </p:sp>
      <p:pic>
        <p:nvPicPr>
          <p:cNvPr id="5" name="Picture 5" descr="Chart, pie chart&#10;&#10;Description automatically generated">
            <a:extLst>
              <a:ext uri="{FF2B5EF4-FFF2-40B4-BE49-F238E27FC236}">
                <a16:creationId xmlns:a16="http://schemas.microsoft.com/office/drawing/2014/main" id="{C2EA7F65-149A-4647-A274-DB93E5ED7F87}"/>
              </a:ext>
            </a:extLst>
          </p:cNvPr>
          <p:cNvPicPr>
            <a:picLocks noGrp="1" noChangeAspect="1"/>
          </p:cNvPicPr>
          <p:nvPr>
            <p:ph sz="half" idx="1"/>
          </p:nvPr>
        </p:nvPicPr>
        <p:blipFill>
          <a:blip r:embed="rId2"/>
          <a:stretch>
            <a:fillRect/>
          </a:stretch>
        </p:blipFill>
        <p:spPr>
          <a:xfrm>
            <a:off x="838200" y="2174537"/>
            <a:ext cx="5181600" cy="3653514"/>
          </a:xfrm>
        </p:spPr>
      </p:pic>
      <p:pic>
        <p:nvPicPr>
          <p:cNvPr id="6" name="Picture 6" descr="Chart, pie chart&#10;&#10;Description automatically generated">
            <a:extLst>
              <a:ext uri="{FF2B5EF4-FFF2-40B4-BE49-F238E27FC236}">
                <a16:creationId xmlns:a16="http://schemas.microsoft.com/office/drawing/2014/main" id="{7069C285-8258-4314-98B1-6EE0E0F7808A}"/>
              </a:ext>
            </a:extLst>
          </p:cNvPr>
          <p:cNvPicPr>
            <a:picLocks noGrp="1" noChangeAspect="1"/>
          </p:cNvPicPr>
          <p:nvPr>
            <p:ph sz="half" idx="2"/>
          </p:nvPr>
        </p:nvPicPr>
        <p:blipFill>
          <a:blip r:embed="rId3"/>
          <a:stretch>
            <a:fillRect/>
          </a:stretch>
        </p:blipFill>
        <p:spPr>
          <a:xfrm>
            <a:off x="6172200" y="2250171"/>
            <a:ext cx="5181600" cy="3502245"/>
          </a:xfrm>
        </p:spPr>
      </p:pic>
      <p:pic>
        <p:nvPicPr>
          <p:cNvPr id="7" name="Picture 7" descr="A picture containing text, monitor&#10;&#10;Description automatically generated">
            <a:extLst>
              <a:ext uri="{FF2B5EF4-FFF2-40B4-BE49-F238E27FC236}">
                <a16:creationId xmlns:a16="http://schemas.microsoft.com/office/drawing/2014/main" id="{2D5F9E8B-7C80-4FC6-8503-5EF0F81A8A5A}"/>
              </a:ext>
            </a:extLst>
          </p:cNvPr>
          <p:cNvPicPr>
            <a:picLocks noChangeAspect="1"/>
          </p:cNvPicPr>
          <p:nvPr/>
        </p:nvPicPr>
        <p:blipFill>
          <a:blip r:embed="rId4"/>
          <a:stretch>
            <a:fillRect/>
          </a:stretch>
        </p:blipFill>
        <p:spPr>
          <a:xfrm>
            <a:off x="4060598" y="2086201"/>
            <a:ext cx="1095375" cy="581025"/>
          </a:xfrm>
          <a:prstGeom prst="rect">
            <a:avLst/>
          </a:prstGeom>
        </p:spPr>
      </p:pic>
      <p:pic>
        <p:nvPicPr>
          <p:cNvPr id="8" name="Picture 8" descr="A picture containing text, monitor&#10;&#10;Description automatically generated">
            <a:extLst>
              <a:ext uri="{FF2B5EF4-FFF2-40B4-BE49-F238E27FC236}">
                <a16:creationId xmlns:a16="http://schemas.microsoft.com/office/drawing/2014/main" id="{1DE9109A-6E73-48AE-9541-D6B4663224E5}"/>
              </a:ext>
            </a:extLst>
          </p:cNvPr>
          <p:cNvPicPr>
            <a:picLocks noChangeAspect="1"/>
          </p:cNvPicPr>
          <p:nvPr/>
        </p:nvPicPr>
        <p:blipFill>
          <a:blip r:embed="rId5"/>
          <a:stretch>
            <a:fillRect/>
          </a:stretch>
        </p:blipFill>
        <p:spPr>
          <a:xfrm>
            <a:off x="9589407" y="2176916"/>
            <a:ext cx="1104900" cy="581025"/>
          </a:xfrm>
          <a:prstGeom prst="rect">
            <a:avLst/>
          </a:prstGeom>
        </p:spPr>
      </p:pic>
      <p:pic>
        <p:nvPicPr>
          <p:cNvPr id="9" name="Picture 9">
            <a:extLst>
              <a:ext uri="{FF2B5EF4-FFF2-40B4-BE49-F238E27FC236}">
                <a16:creationId xmlns:a16="http://schemas.microsoft.com/office/drawing/2014/main" id="{B4CB5668-2D31-4217-AE5A-FE649CE191E6}"/>
              </a:ext>
            </a:extLst>
          </p:cNvPr>
          <p:cNvPicPr>
            <a:picLocks noChangeAspect="1"/>
          </p:cNvPicPr>
          <p:nvPr/>
        </p:nvPicPr>
        <p:blipFill>
          <a:blip r:embed="rId6"/>
          <a:stretch>
            <a:fillRect/>
          </a:stretch>
        </p:blipFill>
        <p:spPr>
          <a:xfrm>
            <a:off x="2373086" y="1355044"/>
            <a:ext cx="914400" cy="809625"/>
          </a:xfrm>
          <a:prstGeom prst="rect">
            <a:avLst/>
          </a:prstGeom>
        </p:spPr>
      </p:pic>
      <p:pic>
        <p:nvPicPr>
          <p:cNvPr id="10" name="Picture 10" descr="A picture containing shape&#10;&#10;Description automatically generated">
            <a:extLst>
              <a:ext uri="{FF2B5EF4-FFF2-40B4-BE49-F238E27FC236}">
                <a16:creationId xmlns:a16="http://schemas.microsoft.com/office/drawing/2014/main" id="{BCFB096C-AF59-4D20-8556-88003E9CA7F9}"/>
              </a:ext>
            </a:extLst>
          </p:cNvPr>
          <p:cNvPicPr>
            <a:picLocks noChangeAspect="1"/>
          </p:cNvPicPr>
          <p:nvPr/>
        </p:nvPicPr>
        <p:blipFill>
          <a:blip r:embed="rId7"/>
          <a:stretch>
            <a:fillRect/>
          </a:stretch>
        </p:blipFill>
        <p:spPr>
          <a:xfrm>
            <a:off x="8110083" y="1309687"/>
            <a:ext cx="942975" cy="809625"/>
          </a:xfrm>
          <a:prstGeom prst="rect">
            <a:avLst/>
          </a:prstGeom>
        </p:spPr>
      </p:pic>
    </p:spTree>
    <p:extLst>
      <p:ext uri="{BB962C8B-B14F-4D97-AF65-F5344CB8AC3E}">
        <p14:creationId xmlns:p14="http://schemas.microsoft.com/office/powerpoint/2010/main" val="67832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010F-10F7-4DEE-8B95-D977F87C2475}"/>
              </a:ext>
            </a:extLst>
          </p:cNvPr>
          <p:cNvSpPr>
            <a:spLocks noGrp="1"/>
          </p:cNvSpPr>
          <p:nvPr>
            <p:ph type="title"/>
          </p:nvPr>
        </p:nvSpPr>
        <p:spPr>
          <a:xfrm>
            <a:off x="838200" y="365125"/>
            <a:ext cx="10515600" cy="908278"/>
          </a:xfrm>
        </p:spPr>
        <p:txBody>
          <a:bodyPr>
            <a:normAutofit fontScale="90000"/>
          </a:bodyPr>
          <a:lstStyle/>
          <a:p>
            <a:r>
              <a:rPr lang="en-US">
                <a:ea typeface="+mj-lt"/>
                <a:cs typeface="+mj-lt"/>
              </a:rPr>
              <a:t>QUANTITY SHIPPED BY DATE PRODUCT ADDED</a:t>
            </a:r>
            <a:endParaRPr lang="en-US"/>
          </a:p>
        </p:txBody>
      </p:sp>
      <p:pic>
        <p:nvPicPr>
          <p:cNvPr id="5" name="Picture 5" descr="Chart, pie chart&#10;&#10;Description automatically generated">
            <a:extLst>
              <a:ext uri="{FF2B5EF4-FFF2-40B4-BE49-F238E27FC236}">
                <a16:creationId xmlns:a16="http://schemas.microsoft.com/office/drawing/2014/main" id="{96683A1A-C073-466E-9A76-9905AD2FA15A}"/>
              </a:ext>
            </a:extLst>
          </p:cNvPr>
          <p:cNvPicPr>
            <a:picLocks noGrp="1" noChangeAspect="1"/>
          </p:cNvPicPr>
          <p:nvPr>
            <p:ph sz="half" idx="1"/>
          </p:nvPr>
        </p:nvPicPr>
        <p:blipFill>
          <a:blip r:embed="rId2"/>
          <a:stretch>
            <a:fillRect/>
          </a:stretch>
        </p:blipFill>
        <p:spPr>
          <a:xfrm>
            <a:off x="838200" y="2194131"/>
            <a:ext cx="5181600" cy="3614326"/>
          </a:xfrm>
        </p:spPr>
      </p:pic>
      <p:pic>
        <p:nvPicPr>
          <p:cNvPr id="6" name="Picture 6" descr="Chart, pie chart&#10;&#10;Description automatically generated">
            <a:extLst>
              <a:ext uri="{FF2B5EF4-FFF2-40B4-BE49-F238E27FC236}">
                <a16:creationId xmlns:a16="http://schemas.microsoft.com/office/drawing/2014/main" id="{24823769-27DA-4971-9A28-3C4B157C8852}"/>
              </a:ext>
            </a:extLst>
          </p:cNvPr>
          <p:cNvPicPr>
            <a:picLocks noGrp="1" noChangeAspect="1"/>
          </p:cNvPicPr>
          <p:nvPr>
            <p:ph sz="half" idx="2"/>
          </p:nvPr>
        </p:nvPicPr>
        <p:blipFill>
          <a:blip r:embed="rId3"/>
          <a:stretch>
            <a:fillRect/>
          </a:stretch>
        </p:blipFill>
        <p:spPr>
          <a:xfrm>
            <a:off x="6172200" y="2207044"/>
            <a:ext cx="5181600" cy="3588499"/>
          </a:xfrm>
        </p:spPr>
      </p:pic>
      <p:pic>
        <p:nvPicPr>
          <p:cNvPr id="7" name="Picture 7">
            <a:extLst>
              <a:ext uri="{FF2B5EF4-FFF2-40B4-BE49-F238E27FC236}">
                <a16:creationId xmlns:a16="http://schemas.microsoft.com/office/drawing/2014/main" id="{A5A6CA1A-B2FA-481E-839A-D2F94F238909}"/>
              </a:ext>
            </a:extLst>
          </p:cNvPr>
          <p:cNvPicPr>
            <a:picLocks noChangeAspect="1"/>
          </p:cNvPicPr>
          <p:nvPr/>
        </p:nvPicPr>
        <p:blipFill>
          <a:blip r:embed="rId4"/>
          <a:stretch>
            <a:fillRect/>
          </a:stretch>
        </p:blipFill>
        <p:spPr>
          <a:xfrm>
            <a:off x="2772229" y="1500187"/>
            <a:ext cx="914400" cy="809625"/>
          </a:xfrm>
          <a:prstGeom prst="rect">
            <a:avLst/>
          </a:prstGeom>
        </p:spPr>
      </p:pic>
      <p:pic>
        <p:nvPicPr>
          <p:cNvPr id="8" name="Picture 8" descr="A picture containing shape&#10;&#10;Description automatically generated">
            <a:extLst>
              <a:ext uri="{FF2B5EF4-FFF2-40B4-BE49-F238E27FC236}">
                <a16:creationId xmlns:a16="http://schemas.microsoft.com/office/drawing/2014/main" id="{0A60AFEA-DC83-45F0-BF6D-1D1CEB05633A}"/>
              </a:ext>
            </a:extLst>
          </p:cNvPr>
          <p:cNvPicPr>
            <a:picLocks noChangeAspect="1"/>
          </p:cNvPicPr>
          <p:nvPr/>
        </p:nvPicPr>
        <p:blipFill>
          <a:blip r:embed="rId5"/>
          <a:stretch>
            <a:fillRect/>
          </a:stretch>
        </p:blipFill>
        <p:spPr>
          <a:xfrm>
            <a:off x="8491083" y="1373187"/>
            <a:ext cx="942975" cy="809625"/>
          </a:xfrm>
          <a:prstGeom prst="rect">
            <a:avLst/>
          </a:prstGeom>
        </p:spPr>
      </p:pic>
      <p:pic>
        <p:nvPicPr>
          <p:cNvPr id="9" name="Picture 9">
            <a:extLst>
              <a:ext uri="{FF2B5EF4-FFF2-40B4-BE49-F238E27FC236}">
                <a16:creationId xmlns:a16="http://schemas.microsoft.com/office/drawing/2014/main" id="{E7BE2A2A-3F2D-4F23-93C8-23678D5C393D}"/>
              </a:ext>
            </a:extLst>
          </p:cNvPr>
          <p:cNvPicPr>
            <a:picLocks noChangeAspect="1"/>
          </p:cNvPicPr>
          <p:nvPr/>
        </p:nvPicPr>
        <p:blipFill>
          <a:blip r:embed="rId6"/>
          <a:stretch>
            <a:fillRect/>
          </a:stretch>
        </p:blipFill>
        <p:spPr>
          <a:xfrm>
            <a:off x="831851" y="2882900"/>
            <a:ext cx="1221013" cy="620485"/>
          </a:xfrm>
          <a:prstGeom prst="rect">
            <a:avLst/>
          </a:prstGeom>
        </p:spPr>
      </p:pic>
      <p:pic>
        <p:nvPicPr>
          <p:cNvPr id="10" name="Picture 10">
            <a:extLst>
              <a:ext uri="{FF2B5EF4-FFF2-40B4-BE49-F238E27FC236}">
                <a16:creationId xmlns:a16="http://schemas.microsoft.com/office/drawing/2014/main" id="{AEBA3DA9-314A-4742-B75A-BF60DF72BB80}"/>
              </a:ext>
            </a:extLst>
          </p:cNvPr>
          <p:cNvPicPr>
            <a:picLocks noChangeAspect="1"/>
          </p:cNvPicPr>
          <p:nvPr/>
        </p:nvPicPr>
        <p:blipFill>
          <a:blip r:embed="rId7"/>
          <a:stretch>
            <a:fillRect/>
          </a:stretch>
        </p:blipFill>
        <p:spPr>
          <a:xfrm>
            <a:off x="3610655" y="5424714"/>
            <a:ext cx="1432831" cy="580571"/>
          </a:xfrm>
          <a:prstGeom prst="rect">
            <a:avLst/>
          </a:prstGeom>
        </p:spPr>
      </p:pic>
      <p:pic>
        <p:nvPicPr>
          <p:cNvPr id="11" name="Picture 11">
            <a:extLst>
              <a:ext uri="{FF2B5EF4-FFF2-40B4-BE49-F238E27FC236}">
                <a16:creationId xmlns:a16="http://schemas.microsoft.com/office/drawing/2014/main" id="{ABCA01B2-DAF2-4F14-B490-3DADF8B48DED}"/>
              </a:ext>
            </a:extLst>
          </p:cNvPr>
          <p:cNvPicPr>
            <a:picLocks noChangeAspect="1"/>
          </p:cNvPicPr>
          <p:nvPr/>
        </p:nvPicPr>
        <p:blipFill>
          <a:blip r:embed="rId8"/>
          <a:stretch>
            <a:fillRect/>
          </a:stretch>
        </p:blipFill>
        <p:spPr>
          <a:xfrm>
            <a:off x="7428139" y="5422673"/>
            <a:ext cx="1345292" cy="466724"/>
          </a:xfrm>
          <a:prstGeom prst="rect">
            <a:avLst/>
          </a:prstGeom>
        </p:spPr>
      </p:pic>
    </p:spTree>
    <p:extLst>
      <p:ext uri="{BB962C8B-B14F-4D97-AF65-F5344CB8AC3E}">
        <p14:creationId xmlns:p14="http://schemas.microsoft.com/office/powerpoint/2010/main" val="743469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1E7E0D-9D3E-411C-84BB-45A8F6F5BA3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Regression of NET_PrICE on Quantity Shipped</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Chart&#10;&#10;Description automatically generated">
            <a:extLst>
              <a:ext uri="{FF2B5EF4-FFF2-40B4-BE49-F238E27FC236}">
                <a16:creationId xmlns:a16="http://schemas.microsoft.com/office/drawing/2014/main" id="{22CF183E-9299-483E-AC92-8DFF0FCDB513}"/>
              </a:ext>
            </a:extLst>
          </p:cNvPr>
          <p:cNvPicPr>
            <a:picLocks noGrp="1" noChangeAspect="1"/>
          </p:cNvPicPr>
          <p:nvPr>
            <p:ph sz="half" idx="1"/>
          </p:nvPr>
        </p:nvPicPr>
        <p:blipFill>
          <a:blip r:embed="rId2"/>
          <a:stretch>
            <a:fillRect/>
          </a:stretch>
        </p:blipFill>
        <p:spPr>
          <a:xfrm>
            <a:off x="625144" y="2426818"/>
            <a:ext cx="4868763"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6" descr="Chart&#10;&#10;Description automatically generated">
            <a:extLst>
              <a:ext uri="{FF2B5EF4-FFF2-40B4-BE49-F238E27FC236}">
                <a16:creationId xmlns:a16="http://schemas.microsoft.com/office/drawing/2014/main" id="{16E8688B-025F-410A-AC1D-8102709BD4E4}"/>
              </a:ext>
            </a:extLst>
          </p:cNvPr>
          <p:cNvPicPr>
            <a:picLocks noGrp="1" noChangeAspect="1"/>
          </p:cNvPicPr>
          <p:nvPr>
            <p:ph sz="half" idx="2"/>
          </p:nvPr>
        </p:nvPicPr>
        <p:blipFill>
          <a:blip r:embed="rId3"/>
          <a:stretch>
            <a:fillRect/>
          </a:stretch>
        </p:blipFill>
        <p:spPr>
          <a:xfrm>
            <a:off x="6738650" y="2426818"/>
            <a:ext cx="4868763" cy="3997637"/>
          </a:xfrm>
          <a:prstGeom prst="rect">
            <a:avLst/>
          </a:prstGeom>
        </p:spPr>
      </p:pic>
    </p:spTree>
    <p:extLst>
      <p:ext uri="{BB962C8B-B14F-4D97-AF65-F5344CB8AC3E}">
        <p14:creationId xmlns:p14="http://schemas.microsoft.com/office/powerpoint/2010/main" val="2634024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F812110C-454D-45D4-A43C-D268FC30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70B3AB-4A62-4FDE-8BE8-A1C8E21CCFA0}"/>
              </a:ext>
            </a:extLst>
          </p:cNvPr>
          <p:cNvSpPr>
            <a:spLocks noGrp="1"/>
          </p:cNvSpPr>
          <p:nvPr>
            <p:ph type="title"/>
          </p:nvPr>
        </p:nvSpPr>
        <p:spPr>
          <a:xfrm>
            <a:off x="1655064" y="365760"/>
            <a:ext cx="9363456" cy="1188720"/>
          </a:xfrm>
        </p:spPr>
        <p:txBody>
          <a:bodyPr vert="horz" lIns="91440" tIns="45720" rIns="91440" bIns="45720" rtlCol="0" anchor="ctr">
            <a:normAutofit/>
          </a:bodyPr>
          <a:lstStyle/>
          <a:p>
            <a:r>
              <a:rPr lang="en-US" sz="3700" kern="1200">
                <a:solidFill>
                  <a:schemeClr val="tx1"/>
                </a:solidFill>
                <a:latin typeface="+mj-lt"/>
                <a:ea typeface="+mj-ea"/>
                <a:cs typeface="+mj-cs"/>
              </a:rPr>
              <a:t>Regression of Sales revenue on Quantity shipped (2019 &amp; 2020)</a:t>
            </a:r>
          </a:p>
        </p:txBody>
      </p:sp>
      <p:sp>
        <p:nvSpPr>
          <p:cNvPr id="13" name="Freeform: Shape 12">
            <a:extLst>
              <a:ext uri="{FF2B5EF4-FFF2-40B4-BE49-F238E27FC236}">
                <a16:creationId xmlns:a16="http://schemas.microsoft.com/office/drawing/2014/main" id="{A3663F10-4AEF-432D-B195-513FD3539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E8AEFC5D-4625-4A90-904B-81C44B4AF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5">
            <a:extLst>
              <a:ext uri="{FF2B5EF4-FFF2-40B4-BE49-F238E27FC236}">
                <a16:creationId xmlns:a16="http://schemas.microsoft.com/office/drawing/2014/main" id="{7F90743E-607A-4CF2-A43E-6994A2139B3F}"/>
              </a:ext>
            </a:extLst>
          </p:cNvPr>
          <p:cNvGraphicFramePr>
            <a:graphicFrameLocks noGrp="1"/>
          </p:cNvGraphicFramePr>
          <p:nvPr>
            <p:ph sz="half" idx="1"/>
            <p:extLst>
              <p:ext uri="{D42A27DB-BD31-4B8C-83A1-F6EECF244321}">
                <p14:modId xmlns:p14="http://schemas.microsoft.com/office/powerpoint/2010/main" val="2628108394"/>
              </p:ext>
            </p:extLst>
          </p:nvPr>
        </p:nvGraphicFramePr>
        <p:xfrm>
          <a:off x="1963998" y="2274570"/>
          <a:ext cx="8745590" cy="3845052"/>
        </p:xfrm>
        <a:graphic>
          <a:graphicData uri="http://schemas.openxmlformats.org/drawingml/2006/table">
            <a:tbl>
              <a:tblPr firstRow="1" bandRow="1">
                <a:tableStyleId>{5C22544A-7EE6-4342-B048-85BDC9FD1C3A}</a:tableStyleId>
              </a:tblPr>
              <a:tblGrid>
                <a:gridCol w="3863856">
                  <a:extLst>
                    <a:ext uri="{9D8B030D-6E8A-4147-A177-3AD203B41FA5}">
                      <a16:colId xmlns:a16="http://schemas.microsoft.com/office/drawing/2014/main" val="1333078682"/>
                    </a:ext>
                  </a:extLst>
                </a:gridCol>
                <a:gridCol w="2440867">
                  <a:extLst>
                    <a:ext uri="{9D8B030D-6E8A-4147-A177-3AD203B41FA5}">
                      <a16:colId xmlns:a16="http://schemas.microsoft.com/office/drawing/2014/main" val="4188376239"/>
                    </a:ext>
                  </a:extLst>
                </a:gridCol>
                <a:gridCol w="2440867">
                  <a:extLst>
                    <a:ext uri="{9D8B030D-6E8A-4147-A177-3AD203B41FA5}">
                      <a16:colId xmlns:a16="http://schemas.microsoft.com/office/drawing/2014/main" val="1104158559"/>
                    </a:ext>
                  </a:extLst>
                </a:gridCol>
              </a:tblGrid>
              <a:tr h="1059942">
                <a:tc>
                  <a:txBody>
                    <a:bodyPr/>
                    <a:lstStyle/>
                    <a:p>
                      <a:pPr marL="0" algn="ctr" rtl="0" fontAlgn="ctr" latinLnBrk="0">
                        <a:spcBef>
                          <a:spcPts val="0"/>
                        </a:spcBef>
                        <a:spcAft>
                          <a:spcPts val="0"/>
                        </a:spcAft>
                      </a:pPr>
                      <a:br>
                        <a:rPr lang="en-US" sz="3300">
                          <a:effectLst/>
                        </a:rPr>
                      </a:br>
                      <a:r>
                        <a:rPr lang="en-US" sz="3300">
                          <a:effectLst/>
                        </a:rPr>
                        <a:t>MODEL R^2</a:t>
                      </a:r>
                      <a:endParaRPr lang="en-US" sz="1800">
                        <a:effectLst/>
                      </a:endParaRPr>
                    </a:p>
                  </a:txBody>
                  <a:tcPr marL="87376" marR="87376" marT="17526" marB="0" anchor="ctr"/>
                </a:tc>
                <a:tc>
                  <a:txBody>
                    <a:bodyPr/>
                    <a:lstStyle/>
                    <a:p>
                      <a:pPr marL="0" algn="ctr" rtl="0" fontAlgn="ctr" latinLnBrk="0">
                        <a:spcBef>
                          <a:spcPts val="0"/>
                        </a:spcBef>
                        <a:spcAft>
                          <a:spcPts val="0"/>
                        </a:spcAft>
                      </a:pPr>
                      <a:r>
                        <a:rPr lang="en-US" sz="3300">
                          <a:effectLst/>
                        </a:rPr>
                        <a:t>2019</a:t>
                      </a:r>
                      <a:endParaRPr lang="en-US" sz="1800">
                        <a:effectLst/>
                      </a:endParaRPr>
                    </a:p>
                  </a:txBody>
                  <a:tcPr marL="87376" marR="87376" marT="17526" marB="0" anchor="ctr"/>
                </a:tc>
                <a:tc>
                  <a:txBody>
                    <a:bodyPr/>
                    <a:lstStyle/>
                    <a:p>
                      <a:pPr marL="0" algn="ctr" rtl="0" fontAlgn="ctr" latinLnBrk="0">
                        <a:spcBef>
                          <a:spcPts val="0"/>
                        </a:spcBef>
                        <a:spcAft>
                          <a:spcPts val="0"/>
                        </a:spcAft>
                      </a:pPr>
                      <a:r>
                        <a:rPr lang="en-US" sz="3300">
                          <a:effectLst/>
                        </a:rPr>
                        <a:t>2020</a:t>
                      </a:r>
                      <a:endParaRPr lang="en-US" sz="1800">
                        <a:effectLst/>
                      </a:endParaRPr>
                    </a:p>
                  </a:txBody>
                  <a:tcPr marL="87376" marR="87376" marT="17526" marB="0" anchor="ctr"/>
                </a:tc>
                <a:extLst>
                  <a:ext uri="{0D108BD9-81ED-4DB2-BD59-A6C34878D82A}">
                    <a16:rowId xmlns:a16="http://schemas.microsoft.com/office/drawing/2014/main" val="2170353596"/>
                  </a:ext>
                </a:extLst>
              </a:tr>
              <a:tr h="557022">
                <a:tc>
                  <a:txBody>
                    <a:bodyPr/>
                    <a:lstStyle/>
                    <a:p>
                      <a:pPr marL="0" rtl="0" fontAlgn="ctr" latinLnBrk="0">
                        <a:spcBef>
                          <a:spcPts val="0"/>
                        </a:spcBef>
                        <a:spcAft>
                          <a:spcPts val="0"/>
                        </a:spcAft>
                      </a:pPr>
                      <a:r>
                        <a:rPr lang="en-US" sz="3300">
                          <a:effectLst/>
                        </a:rPr>
                        <a:t>Polynomial</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0.7548</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0.2971</a:t>
                      </a:r>
                      <a:endParaRPr lang="en-US" sz="1800">
                        <a:effectLst/>
                      </a:endParaRPr>
                    </a:p>
                  </a:txBody>
                  <a:tcPr marL="87376" marR="87376" marT="17526" marB="0" anchor="ctr"/>
                </a:tc>
                <a:extLst>
                  <a:ext uri="{0D108BD9-81ED-4DB2-BD59-A6C34878D82A}">
                    <a16:rowId xmlns:a16="http://schemas.microsoft.com/office/drawing/2014/main" val="1651960668"/>
                  </a:ext>
                </a:extLst>
              </a:tr>
              <a:tr h="557022">
                <a:tc>
                  <a:txBody>
                    <a:bodyPr/>
                    <a:lstStyle/>
                    <a:p>
                      <a:pPr marL="0" rtl="0" fontAlgn="ctr" latinLnBrk="0">
                        <a:spcBef>
                          <a:spcPts val="0"/>
                        </a:spcBef>
                        <a:spcAft>
                          <a:spcPts val="0"/>
                        </a:spcAft>
                      </a:pPr>
                      <a:r>
                        <a:rPr lang="en-US" sz="3300">
                          <a:effectLst/>
                        </a:rPr>
                        <a:t>Linear</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0.0809</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0.0006</a:t>
                      </a:r>
                      <a:endParaRPr lang="en-US" sz="1800">
                        <a:effectLst/>
                      </a:endParaRPr>
                    </a:p>
                  </a:txBody>
                  <a:tcPr marL="87376" marR="87376" marT="17526" marB="0" anchor="ctr"/>
                </a:tc>
                <a:extLst>
                  <a:ext uri="{0D108BD9-81ED-4DB2-BD59-A6C34878D82A}">
                    <a16:rowId xmlns:a16="http://schemas.microsoft.com/office/drawing/2014/main" val="2413876230"/>
                  </a:ext>
                </a:extLst>
              </a:tr>
              <a:tr h="557022">
                <a:tc>
                  <a:txBody>
                    <a:bodyPr/>
                    <a:lstStyle/>
                    <a:p>
                      <a:pPr marL="0" rtl="0" fontAlgn="ctr" latinLnBrk="0">
                        <a:spcBef>
                          <a:spcPts val="0"/>
                        </a:spcBef>
                        <a:spcAft>
                          <a:spcPts val="0"/>
                        </a:spcAft>
                      </a:pPr>
                      <a:r>
                        <a:rPr lang="en-US" sz="3300">
                          <a:effectLst/>
                        </a:rPr>
                        <a:t>Exponential</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0.1536</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0.0059</a:t>
                      </a:r>
                      <a:endParaRPr lang="en-US" sz="1800">
                        <a:effectLst/>
                      </a:endParaRPr>
                    </a:p>
                  </a:txBody>
                  <a:tcPr marL="87376" marR="87376" marT="17526" marB="0" anchor="ctr"/>
                </a:tc>
                <a:extLst>
                  <a:ext uri="{0D108BD9-81ED-4DB2-BD59-A6C34878D82A}">
                    <a16:rowId xmlns:a16="http://schemas.microsoft.com/office/drawing/2014/main" val="2067888228"/>
                  </a:ext>
                </a:extLst>
              </a:tr>
              <a:tr h="557022">
                <a:tc>
                  <a:txBody>
                    <a:bodyPr/>
                    <a:lstStyle/>
                    <a:p>
                      <a:pPr marL="0" rtl="0" fontAlgn="ctr" latinLnBrk="0">
                        <a:spcBef>
                          <a:spcPts val="0"/>
                        </a:spcBef>
                        <a:spcAft>
                          <a:spcPts val="0"/>
                        </a:spcAft>
                      </a:pPr>
                      <a:r>
                        <a:rPr lang="en-US" sz="3300">
                          <a:effectLst/>
                        </a:rPr>
                        <a:t>Logarithmic</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0.264</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0.1824</a:t>
                      </a:r>
                      <a:endParaRPr lang="en-US" sz="1800">
                        <a:effectLst/>
                      </a:endParaRPr>
                    </a:p>
                  </a:txBody>
                  <a:tcPr marL="87376" marR="87376" marT="17526" marB="0" anchor="ctr"/>
                </a:tc>
                <a:extLst>
                  <a:ext uri="{0D108BD9-81ED-4DB2-BD59-A6C34878D82A}">
                    <a16:rowId xmlns:a16="http://schemas.microsoft.com/office/drawing/2014/main" val="1531899080"/>
                  </a:ext>
                </a:extLst>
              </a:tr>
              <a:tr h="557022">
                <a:tc>
                  <a:txBody>
                    <a:bodyPr/>
                    <a:lstStyle/>
                    <a:p>
                      <a:pPr marL="0" rtl="0" fontAlgn="ctr" latinLnBrk="0">
                        <a:spcBef>
                          <a:spcPts val="0"/>
                        </a:spcBef>
                        <a:spcAft>
                          <a:spcPts val="0"/>
                        </a:spcAft>
                      </a:pPr>
                      <a:r>
                        <a:rPr lang="en-US" sz="3300">
                          <a:effectLst/>
                        </a:rPr>
                        <a:t>Power</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0.3495</a:t>
                      </a:r>
                      <a:endParaRPr lang="en-US" sz="1800">
                        <a:effectLst/>
                      </a:endParaRPr>
                    </a:p>
                  </a:txBody>
                  <a:tcPr marL="87376" marR="87376" marT="17526" marB="0" anchor="ctr"/>
                </a:tc>
                <a:tc>
                  <a:txBody>
                    <a:bodyPr/>
                    <a:lstStyle/>
                    <a:p>
                      <a:pPr marL="0" algn="r" rtl="0" fontAlgn="ctr" latinLnBrk="0">
                        <a:spcBef>
                          <a:spcPts val="0"/>
                        </a:spcBef>
                        <a:spcAft>
                          <a:spcPts val="0"/>
                        </a:spcAft>
                      </a:pPr>
                      <a:r>
                        <a:rPr lang="en-US" sz="3300">
                          <a:effectLst/>
                        </a:rPr>
                        <a:t>0.3673</a:t>
                      </a:r>
                      <a:endParaRPr lang="en-US" sz="1800">
                        <a:effectLst/>
                      </a:endParaRPr>
                    </a:p>
                  </a:txBody>
                  <a:tcPr marL="87376" marR="87376" marT="17526" marB="0" anchor="ctr"/>
                </a:tc>
                <a:extLst>
                  <a:ext uri="{0D108BD9-81ED-4DB2-BD59-A6C34878D82A}">
                    <a16:rowId xmlns:a16="http://schemas.microsoft.com/office/drawing/2014/main" val="744540853"/>
                  </a:ext>
                </a:extLst>
              </a:tr>
            </a:tbl>
          </a:graphicData>
        </a:graphic>
      </p:graphicFrame>
    </p:spTree>
    <p:extLst>
      <p:ext uri="{BB962C8B-B14F-4D97-AF65-F5344CB8AC3E}">
        <p14:creationId xmlns:p14="http://schemas.microsoft.com/office/powerpoint/2010/main" val="1562694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DFF75-A868-44AD-883D-1AA3BAE6C394}"/>
              </a:ext>
            </a:extLst>
          </p:cNvPr>
          <p:cNvSpPr>
            <a:spLocks noGrp="1"/>
          </p:cNvSpPr>
          <p:nvPr>
            <p:ph type="title"/>
          </p:nvPr>
        </p:nvSpPr>
        <p:spPr>
          <a:xfrm>
            <a:off x="838200" y="631825"/>
            <a:ext cx="10515600" cy="1325563"/>
          </a:xfrm>
        </p:spPr>
        <p:txBody>
          <a:bodyPr>
            <a:normAutofit/>
          </a:bodyPr>
          <a:lstStyle/>
          <a:p>
            <a:r>
              <a:rPr lang="en-US">
                <a:solidFill>
                  <a:schemeClr val="bg1"/>
                </a:solidFill>
              </a:rPr>
              <a:t>QUESTIONS &amp; MOTIVATION</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1E48A7-1E78-47A8-BB20-FB0E921521F3}"/>
              </a:ext>
            </a:extLst>
          </p:cNvPr>
          <p:cNvSpPr>
            <a:spLocks noGrp="1"/>
          </p:cNvSpPr>
          <p:nvPr>
            <p:ph idx="1"/>
          </p:nvPr>
        </p:nvSpPr>
        <p:spPr>
          <a:xfrm>
            <a:off x="838200" y="2269173"/>
            <a:ext cx="10515600" cy="3659988"/>
          </a:xfrm>
        </p:spPr>
        <p:txBody>
          <a:bodyPr>
            <a:normAutofit fontScale="92500" lnSpcReduction="20000"/>
          </a:bodyPr>
          <a:lstStyle/>
          <a:p>
            <a:r>
              <a:rPr lang="en-US" sz="2400">
                <a:solidFill>
                  <a:schemeClr val="bg1"/>
                </a:solidFill>
              </a:rPr>
              <a:t>Analyze Sales Data from Nuance Solutions from 2019-2020 to identify sales trends in relation to:</a:t>
            </a:r>
          </a:p>
          <a:p>
            <a:pPr lvl="1"/>
            <a:r>
              <a:rPr lang="en-US">
                <a:solidFill>
                  <a:schemeClr val="bg1"/>
                </a:solidFill>
              </a:rPr>
              <a:t>What are the top Customer Silos?</a:t>
            </a:r>
          </a:p>
          <a:p>
            <a:pPr lvl="1"/>
            <a:r>
              <a:rPr lang="en-US">
                <a:solidFill>
                  <a:schemeClr val="bg1"/>
                </a:solidFill>
              </a:rPr>
              <a:t>How are the sales distributed by Silo in 2019 vs 2020?</a:t>
            </a:r>
          </a:p>
          <a:p>
            <a:pPr lvl="1"/>
            <a:r>
              <a:rPr lang="en-US">
                <a:solidFill>
                  <a:schemeClr val="bg1"/>
                </a:solidFill>
              </a:rPr>
              <a:t>What are the top product categories within the Silos?</a:t>
            </a:r>
          </a:p>
          <a:p>
            <a:pPr lvl="1"/>
            <a:r>
              <a:rPr lang="en-US">
                <a:solidFill>
                  <a:schemeClr val="bg1"/>
                </a:solidFill>
              </a:rPr>
              <a:t>How do the sales by product category vary over time?</a:t>
            </a:r>
          </a:p>
          <a:p>
            <a:pPr lvl="1"/>
            <a:r>
              <a:rPr lang="en-US">
                <a:solidFill>
                  <a:schemeClr val="bg1"/>
                </a:solidFill>
              </a:rPr>
              <a:t>What are the top products sold within the product categories by quantity?</a:t>
            </a:r>
          </a:p>
          <a:p>
            <a:pPr lvl="1"/>
            <a:r>
              <a:rPr lang="en-US">
                <a:solidFill>
                  <a:schemeClr val="bg1"/>
                </a:solidFill>
              </a:rPr>
              <a:t>What are the top products and who are the customers purchasing them?</a:t>
            </a:r>
          </a:p>
          <a:p>
            <a:pPr lvl="1"/>
            <a:r>
              <a:rPr lang="en-US">
                <a:solidFill>
                  <a:schemeClr val="bg1"/>
                </a:solidFill>
              </a:rPr>
              <a:t>How do the top products compare to the date they were invented?</a:t>
            </a:r>
          </a:p>
          <a:p>
            <a:r>
              <a:rPr lang="en-US">
                <a:solidFill>
                  <a:schemeClr val="bg1"/>
                </a:solidFill>
              </a:rPr>
              <a:t>Team Nuance chose to analyze sales trends for Nuance Solutions because we were interested in sales trends and Nuance Solutions encourages education, so they were happy to allow us to use real data for this project.</a:t>
            </a:r>
          </a:p>
          <a:p>
            <a:pPr lvl="2"/>
            <a:endParaRPr lang="en-US" sz="2400">
              <a:solidFill>
                <a:schemeClr val="bg1"/>
              </a:solidFill>
            </a:endParaRPr>
          </a:p>
          <a:p>
            <a:pPr lvl="1"/>
            <a:endParaRPr lang="en-US">
              <a:solidFill>
                <a:schemeClr val="bg1"/>
              </a:solidFill>
            </a:endParaRPr>
          </a:p>
        </p:txBody>
      </p:sp>
    </p:spTree>
    <p:extLst>
      <p:ext uri="{BB962C8B-B14F-4D97-AF65-F5344CB8AC3E}">
        <p14:creationId xmlns:p14="http://schemas.microsoft.com/office/powerpoint/2010/main" val="1915261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9923E8BA-C250-4021-9ACA-0B6B687D80B5}"/>
              </a:ext>
            </a:extLst>
          </p:cNvPr>
          <p:cNvSpPr>
            <a:spLocks noGrp="1"/>
          </p:cNvSpPr>
          <p:nvPr>
            <p:ph type="title"/>
          </p:nvPr>
        </p:nvSpPr>
        <p:spPr>
          <a:xfrm>
            <a:off x="827088" y="1641752"/>
            <a:ext cx="2655887" cy="3213277"/>
          </a:xfrm>
        </p:spPr>
        <p:txBody>
          <a:bodyPr anchor="t">
            <a:normAutofit/>
          </a:bodyPr>
          <a:lstStyle/>
          <a:p>
            <a:r>
              <a:rPr lang="en-US" sz="4000">
                <a:solidFill>
                  <a:schemeClr val="bg1"/>
                </a:solidFill>
                <a:cs typeface="Calibri Light"/>
              </a:rPr>
              <a:t>Post Mortem</a:t>
            </a:r>
            <a:endParaRPr lang="en-US" sz="4000">
              <a:solidFill>
                <a:schemeClr val="bg1"/>
              </a:solidFill>
            </a:endParaRPr>
          </a:p>
        </p:txBody>
      </p:sp>
      <p:sp>
        <p:nvSpPr>
          <p:cNvPr id="3" name="Content Placeholder 2">
            <a:extLst>
              <a:ext uri="{FF2B5EF4-FFF2-40B4-BE49-F238E27FC236}">
                <a16:creationId xmlns:a16="http://schemas.microsoft.com/office/drawing/2014/main" id="{49A9CD2B-5685-41B9-921F-5E937ADEB8E4}"/>
              </a:ext>
            </a:extLst>
          </p:cNvPr>
          <p:cNvSpPr>
            <a:spLocks noGrp="1"/>
          </p:cNvSpPr>
          <p:nvPr>
            <p:ph idx="1"/>
          </p:nvPr>
        </p:nvSpPr>
        <p:spPr>
          <a:xfrm>
            <a:off x="5156201" y="54704"/>
            <a:ext cx="6911974" cy="6705373"/>
          </a:xfrm>
        </p:spPr>
        <p:txBody>
          <a:bodyPr vert="horz" lIns="91440" tIns="45720" rIns="91440" bIns="45720" rtlCol="0" anchor="t">
            <a:normAutofit/>
          </a:bodyPr>
          <a:lstStyle/>
          <a:p>
            <a:pPr marL="0" indent="0">
              <a:buNone/>
            </a:pPr>
            <a:r>
              <a:rPr lang="en-US" sz="2400" b="1">
                <a:solidFill>
                  <a:schemeClr val="bg1">
                    <a:alpha val="80000"/>
                  </a:schemeClr>
                </a:solidFill>
                <a:cs typeface="Calibri" panose="020F0502020204030204"/>
              </a:rPr>
              <a:t>Challenges</a:t>
            </a:r>
            <a:r>
              <a:rPr lang="en-US" sz="2400">
                <a:solidFill>
                  <a:schemeClr val="bg1">
                    <a:alpha val="80000"/>
                  </a:schemeClr>
                </a:solidFill>
                <a:cs typeface="Calibri" panose="020F0502020204030204"/>
              </a:rPr>
              <a:t>:</a:t>
            </a:r>
            <a:endParaRPr lang="en-US" sz="2400">
              <a:solidFill>
                <a:schemeClr val="bg1">
                  <a:alpha val="80000"/>
                </a:schemeClr>
              </a:solidFill>
            </a:endParaRPr>
          </a:p>
          <a:p>
            <a:pPr lvl="1"/>
            <a:r>
              <a:rPr lang="en-US">
                <a:solidFill>
                  <a:schemeClr val="bg1">
                    <a:alpha val="80000"/>
                  </a:schemeClr>
                </a:solidFill>
                <a:ea typeface="+mn-lt"/>
                <a:cs typeface="+mn-lt"/>
              </a:rPr>
              <a:t>Narrowing down our parameters to a reasonable project that we could handle as beginning coders.</a:t>
            </a:r>
            <a:endParaRPr lang="en-US">
              <a:solidFill>
                <a:schemeClr val="bg1">
                  <a:alpha val="80000"/>
                </a:schemeClr>
              </a:solidFill>
              <a:cs typeface="Calibri" panose="020F0502020204030204"/>
            </a:endParaRPr>
          </a:p>
          <a:p>
            <a:pPr lvl="1"/>
            <a:r>
              <a:rPr lang="en-US">
                <a:solidFill>
                  <a:schemeClr val="bg1">
                    <a:alpha val="80000"/>
                  </a:schemeClr>
                </a:solidFill>
                <a:ea typeface="+mn-lt"/>
                <a:cs typeface="+mn-lt"/>
              </a:rPr>
              <a:t>Determining the type of plots that told a story based on the specific breakdown.</a:t>
            </a:r>
          </a:p>
          <a:p>
            <a:pPr lvl="1"/>
            <a:r>
              <a:rPr lang="en-US">
                <a:solidFill>
                  <a:schemeClr val="bg1">
                    <a:alpha val="80000"/>
                  </a:schemeClr>
                </a:solidFill>
                <a:ea typeface="+mn-lt"/>
                <a:cs typeface="+mn-lt"/>
              </a:rPr>
              <a:t>Finding code that worked for the type of output we wanted (i.e. dual graphs on the same plot).</a:t>
            </a:r>
            <a:endParaRPr lang="en-US">
              <a:solidFill>
                <a:schemeClr val="bg1">
                  <a:alpha val="80000"/>
                </a:schemeClr>
              </a:solidFill>
              <a:cs typeface="Calibri"/>
            </a:endParaRPr>
          </a:p>
          <a:p>
            <a:pPr lvl="1"/>
            <a:r>
              <a:rPr lang="en-US">
                <a:solidFill>
                  <a:schemeClr val="bg1">
                    <a:alpha val="80000"/>
                  </a:schemeClr>
                </a:solidFill>
                <a:ea typeface="+mn-lt"/>
                <a:cs typeface="+mn-lt"/>
              </a:rPr>
              <a:t>Finding time that worked for all of us to get together outside of class.</a:t>
            </a:r>
            <a:endParaRPr lang="en-US">
              <a:solidFill>
                <a:schemeClr val="bg1">
                  <a:alpha val="80000"/>
                </a:schemeClr>
              </a:solidFill>
              <a:cs typeface="Calibri" panose="020F0502020204030204"/>
            </a:endParaRPr>
          </a:p>
          <a:p>
            <a:pPr marL="457200" lvl="1" indent="0">
              <a:buNone/>
            </a:pPr>
            <a:endParaRPr lang="en-US" sz="2400">
              <a:solidFill>
                <a:srgbClr val="FFFFFF">
                  <a:alpha val="80000"/>
                </a:srgbClr>
              </a:solidFill>
              <a:cs typeface="Calibri" panose="020F0502020204030204"/>
            </a:endParaRPr>
          </a:p>
          <a:p>
            <a:pPr marL="0" indent="0">
              <a:buNone/>
            </a:pPr>
            <a:r>
              <a:rPr lang="en-US" sz="2400">
                <a:solidFill>
                  <a:srgbClr val="FFFFFF"/>
                </a:solidFill>
                <a:cs typeface="Calibri" panose="020F0502020204030204"/>
              </a:rPr>
              <a:t>Additional Questions:</a:t>
            </a:r>
            <a:endParaRPr lang="en-US" sz="2400">
              <a:solidFill>
                <a:srgbClr val="FFFFFF">
                  <a:alpha val="80000"/>
                </a:srgbClr>
              </a:solidFill>
              <a:cs typeface="Calibri" panose="020F0502020204030204"/>
            </a:endParaRPr>
          </a:p>
          <a:p>
            <a:pPr lvl="1"/>
            <a:r>
              <a:rPr lang="en-US" sz="2000">
                <a:solidFill>
                  <a:srgbClr val="FFFFFF"/>
                </a:solidFill>
                <a:cs typeface="Calibri" panose="020F0502020204030204"/>
              </a:rPr>
              <a:t>How did COVID effect the sales trends?</a:t>
            </a:r>
            <a:endParaRPr lang="en-US" sz="2000">
              <a:solidFill>
                <a:srgbClr val="FFFFFF">
                  <a:alpha val="80000"/>
                </a:srgbClr>
              </a:solidFill>
              <a:cs typeface="Calibri" panose="020F0502020204030204"/>
            </a:endParaRPr>
          </a:p>
          <a:p>
            <a:pPr lvl="2"/>
            <a:r>
              <a:rPr lang="en-US" sz="1600">
                <a:solidFill>
                  <a:srgbClr val="FFFFFF"/>
                </a:solidFill>
                <a:cs typeface="Calibri" panose="020F0502020204030204"/>
              </a:rPr>
              <a:t>We did not have enough time to parse through the large datasets of COVID numbers in order to compare the rates for each month to our data.</a:t>
            </a:r>
            <a:endParaRPr lang="en-US" sz="1600">
              <a:solidFill>
                <a:srgbClr val="FFFFFF">
                  <a:alpha val="80000"/>
                </a:srgbClr>
              </a:solidFill>
              <a:cs typeface="Calibri" panose="020F0502020204030204"/>
            </a:endParaRPr>
          </a:p>
          <a:p>
            <a:pPr lvl="1"/>
            <a:endParaRPr lang="en-US" sz="2000">
              <a:solidFill>
                <a:srgbClr val="FFFFFF">
                  <a:alpha val="80000"/>
                </a:srgbClr>
              </a:solidFill>
              <a:cs typeface="Calibri" panose="020F0502020204030204"/>
            </a:endParaRPr>
          </a:p>
          <a:p>
            <a:pPr marL="457200" lvl="1" indent="0">
              <a:buNone/>
            </a:pPr>
            <a:endParaRPr lang="en-US">
              <a:solidFill>
                <a:srgbClr val="FFFFFF">
                  <a:alpha val="80000"/>
                </a:srgbClr>
              </a:solidFill>
              <a:cs typeface="Calibri" panose="020F0502020204030204"/>
            </a:endParaRPr>
          </a:p>
          <a:p>
            <a:endParaRPr lang="en-US" sz="2400">
              <a:solidFill>
                <a:srgbClr val="FFFFFF">
                  <a:alpha val="80000"/>
                </a:srgbClr>
              </a:solidFill>
              <a:cs typeface="Calibri" panose="020F0502020204030204"/>
            </a:endParaRPr>
          </a:p>
        </p:txBody>
      </p:sp>
    </p:spTree>
    <p:extLst>
      <p:ext uri="{BB962C8B-B14F-4D97-AF65-F5344CB8AC3E}">
        <p14:creationId xmlns:p14="http://schemas.microsoft.com/office/powerpoint/2010/main" val="1786465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9"/>
        <p:cNvGrpSpPr/>
        <p:nvPr/>
      </p:nvGrpSpPr>
      <p:grpSpPr>
        <a:xfrm>
          <a:off x="0" y="0"/>
          <a:ext cx="0" cy="0"/>
          <a:chOff x="0" y="0"/>
          <a:chExt cx="0" cy="0"/>
        </a:xfrm>
      </p:grpSpPr>
      <p:sp>
        <p:nvSpPr>
          <p:cNvPr id="166" name="Rectangle 100">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Google Shape;160;p28"/>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marL="0" lvl="0" indent="0">
              <a:spcAft>
                <a:spcPts val="0"/>
              </a:spcAft>
              <a:buClr>
                <a:schemeClr val="dk1"/>
              </a:buClr>
              <a:buSzPts val="5400"/>
            </a:pPr>
            <a:r>
              <a:rPr lang="en-US" sz="4600" kern="1200">
                <a:solidFill>
                  <a:srgbClr val="FFFFFF"/>
                </a:solidFill>
                <a:latin typeface="+mj-lt"/>
                <a:ea typeface="+mj-ea"/>
                <a:cs typeface="+mj-cs"/>
              </a:rPr>
              <a:t>CONCLUSIONS</a:t>
            </a:r>
          </a:p>
        </p:txBody>
      </p:sp>
      <p:sp>
        <p:nvSpPr>
          <p:cNvPr id="2" name="TextBox 1">
            <a:extLst>
              <a:ext uri="{FF2B5EF4-FFF2-40B4-BE49-F238E27FC236}">
                <a16:creationId xmlns:a16="http://schemas.microsoft.com/office/drawing/2014/main" id="{23366244-E2EB-4CA9-BE94-D29545CD820C}"/>
              </a:ext>
            </a:extLst>
          </p:cNvPr>
          <p:cNvSpPr txBox="1"/>
          <p:nvPr/>
        </p:nvSpPr>
        <p:spPr>
          <a:xfrm>
            <a:off x="838200" y="2438400"/>
            <a:ext cx="10515600" cy="37385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1600"/>
          </a:p>
          <a:p>
            <a:pPr marL="285750" indent="-228600">
              <a:lnSpc>
                <a:spcPct val="90000"/>
              </a:lnSpc>
              <a:spcAft>
                <a:spcPts val="600"/>
              </a:spcAft>
              <a:buFont typeface="Arial" panose="020B0604020202020204" pitchFamily="34" charset="0"/>
              <a:buChar char="•"/>
            </a:pPr>
            <a:r>
              <a:rPr lang="en-US" sz="1600"/>
              <a:t>The top customers by Silo are consistently Specialty, Contract, and Industrial</a:t>
            </a:r>
          </a:p>
          <a:p>
            <a:pPr marL="285750" indent="-228600">
              <a:lnSpc>
                <a:spcPct val="90000"/>
              </a:lnSpc>
              <a:spcAft>
                <a:spcPts val="600"/>
              </a:spcAft>
              <a:buFont typeface="Arial" panose="020B0604020202020204" pitchFamily="34" charset="0"/>
              <a:buChar char="•"/>
            </a:pPr>
            <a:r>
              <a:rPr lang="en-US" sz="1600"/>
              <a:t>2020 saw a significant increase in business for all Silos, most noticeably in the Contract Silo</a:t>
            </a:r>
          </a:p>
          <a:p>
            <a:pPr marL="285750" indent="-228600">
              <a:lnSpc>
                <a:spcPct val="90000"/>
              </a:lnSpc>
              <a:spcAft>
                <a:spcPts val="600"/>
              </a:spcAft>
              <a:buFont typeface="Arial" panose="020B0604020202020204" pitchFamily="34" charset="0"/>
              <a:buChar char="•"/>
            </a:pPr>
            <a:r>
              <a:rPr lang="en-US" sz="1600"/>
              <a:t>Disinfectants became a top product category across all Silos in 2020</a:t>
            </a:r>
          </a:p>
          <a:p>
            <a:pPr marL="285750" indent="-228600">
              <a:lnSpc>
                <a:spcPct val="90000"/>
              </a:lnSpc>
              <a:spcAft>
                <a:spcPts val="600"/>
              </a:spcAft>
              <a:buFont typeface="Arial" panose="020B0604020202020204" pitchFamily="34" charset="0"/>
              <a:buChar char="•"/>
            </a:pPr>
            <a:r>
              <a:rPr lang="en-US" sz="1600"/>
              <a:t>NuFiber made up 50% of sales by quantity in 2019 but was knocked down to 10% due to more disinfectants, private label brands and new customers sneaking into the top 10</a:t>
            </a:r>
          </a:p>
          <a:p>
            <a:pPr marL="285750" indent="-228600">
              <a:lnSpc>
                <a:spcPct val="90000"/>
              </a:lnSpc>
              <a:spcAft>
                <a:spcPts val="600"/>
              </a:spcAft>
              <a:buFont typeface="Arial" panose="020B0604020202020204" pitchFamily="34" charset="0"/>
              <a:buChar char="•"/>
            </a:pPr>
            <a:r>
              <a:rPr lang="en-US" sz="1600"/>
              <a:t>On average, Janitorial customers purchased more products by quantity in 2020 than they did in 2019</a:t>
            </a:r>
          </a:p>
          <a:p>
            <a:pPr marL="285750" indent="-228600">
              <a:lnSpc>
                <a:spcPct val="90000"/>
              </a:lnSpc>
              <a:spcAft>
                <a:spcPts val="600"/>
              </a:spcAft>
              <a:buFont typeface="Arial" panose="020B0604020202020204" pitchFamily="34" charset="0"/>
              <a:buChar char="•"/>
            </a:pPr>
            <a:r>
              <a:rPr lang="en-US" sz="1600"/>
              <a:t>Overall sales for each category seemed to increase from 2019 to 2020.</a:t>
            </a:r>
          </a:p>
          <a:p>
            <a:pPr marL="285750" indent="-228600">
              <a:lnSpc>
                <a:spcPct val="90000"/>
              </a:lnSpc>
              <a:spcAft>
                <a:spcPts val="600"/>
              </a:spcAft>
              <a:buFont typeface="Arial" panose="020B0604020202020204" pitchFamily="34" charset="0"/>
              <a:buChar char="•"/>
            </a:pPr>
            <a:r>
              <a:rPr lang="en-US" sz="1600"/>
              <a:t>Disinfectant sales increased by almost double from 2019 to 2020.</a:t>
            </a:r>
          </a:p>
          <a:p>
            <a:pPr marL="285750" indent="-228600">
              <a:lnSpc>
                <a:spcPct val="90000"/>
              </a:lnSpc>
              <a:spcAft>
                <a:spcPts val="600"/>
              </a:spcAft>
              <a:buFont typeface="Arial" panose="020B0604020202020204" pitchFamily="34" charset="0"/>
              <a:buChar char="•"/>
            </a:pPr>
            <a:r>
              <a:rPr lang="en-US" sz="1600"/>
              <a:t>SHARK COMET VCM12 WATERFALL added 1/12/20 dominated sales value</a:t>
            </a:r>
          </a:p>
          <a:p>
            <a:pPr marL="285750" indent="-228600">
              <a:lnSpc>
                <a:spcPct val="90000"/>
              </a:lnSpc>
              <a:spcAft>
                <a:spcPts val="600"/>
              </a:spcAft>
              <a:buFont typeface="Arial" panose="020B0604020202020204" pitchFamily="34" charset="0"/>
              <a:buChar char="•"/>
            </a:pPr>
            <a:r>
              <a:rPr lang="en-US" sz="1600"/>
              <a:t>NU-BRITE COIL CLNR (4291-08) added 12/30/94 is the oldest item with highest sales value</a:t>
            </a:r>
          </a:p>
          <a:p>
            <a:pPr marL="285750" indent="-228600">
              <a:lnSpc>
                <a:spcPct val="90000"/>
              </a:lnSpc>
              <a:spcAft>
                <a:spcPts val="600"/>
              </a:spcAft>
              <a:buFont typeface="Arial" panose="020B0604020202020204" pitchFamily="34" charset="0"/>
              <a:buChar char="•"/>
            </a:pPr>
            <a:r>
              <a:rPr lang="en-US" sz="1600"/>
              <a:t>The volume of sales and dollar values suggest an impact of Covid-19 on sale drive across the past 2 years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Shape 165"/>
        <p:cNvGrpSpPr/>
        <p:nvPr/>
      </p:nvGrpSpPr>
      <p:grpSpPr>
        <a:xfrm>
          <a:off x="0" y="0"/>
          <a:ext cx="0" cy="0"/>
          <a:chOff x="0" y="0"/>
          <a:chExt cx="0" cy="0"/>
        </a:xfrm>
      </p:grpSpPr>
      <p:sp>
        <p:nvSpPr>
          <p:cNvPr id="166" name="Google Shape;166;p29"/>
          <p:cNvSpPr txBox="1"/>
          <p:nvPr/>
        </p:nvSpPr>
        <p:spPr>
          <a:xfrm>
            <a:off x="4780879" y="2762961"/>
            <a:ext cx="2632940" cy="1323399"/>
          </a:xfrm>
          <a:prstGeom prst="rect">
            <a:avLst/>
          </a:prstGeom>
          <a:noFill/>
          <a:ln>
            <a:noFill/>
          </a:ln>
        </p:spPr>
        <p:txBody>
          <a:bodyPr spcFirstLastPara="1" wrap="square" lIns="91425" tIns="45700" rIns="91425" bIns="45700" anchor="t" anchorCtr="0">
            <a:spAutoFit/>
          </a:bodyPr>
          <a:lstStyle/>
          <a:p>
            <a:pPr marL="0" marR="0" lvl="0" indent="0" algn="l">
              <a:spcBef>
                <a:spcPts val="0"/>
              </a:spcBef>
              <a:spcAft>
                <a:spcPts val="0"/>
              </a:spcAft>
              <a:buNone/>
            </a:pPr>
            <a:r>
              <a:rPr lang="en-US" sz="8000" b="1">
                <a:latin typeface="Arial"/>
                <a:cs typeface="Arial"/>
                <a:sym typeface="Arial"/>
              </a:rPr>
              <a:t>Q&amp;A</a:t>
            </a:r>
            <a:endParaRPr lang="en-US" sz="8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7000">
              <a:srgbClr val="D1DC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577E6270-6F92-4963-BF89-63283EB9020B}"/>
              </a:ext>
            </a:extLst>
          </p:cNvPr>
          <p:cNvSpPr>
            <a:spLocks noGrp="1"/>
          </p:cNvSpPr>
          <p:nvPr>
            <p:ph type="title"/>
          </p:nvPr>
        </p:nvSpPr>
        <p:spPr>
          <a:xfrm>
            <a:off x="838200" y="315721"/>
            <a:ext cx="10515600" cy="768337"/>
          </a:xfrm>
        </p:spPr>
        <p:txBody>
          <a:bodyPr/>
          <a:lstStyle/>
          <a:p>
            <a:r>
              <a:rPr lang="en-US"/>
              <a:t>ABOUT NUANCE SOLUTIONS</a:t>
            </a:r>
          </a:p>
        </p:txBody>
      </p:sp>
      <p:pic>
        <p:nvPicPr>
          <p:cNvPr id="17" name="Video-1">
            <a:hlinkClick r:id="" action="ppaction://media"/>
            <a:extLst>
              <a:ext uri="{FF2B5EF4-FFF2-40B4-BE49-F238E27FC236}">
                <a16:creationId xmlns:a16="http://schemas.microsoft.com/office/drawing/2014/main" id="{D2B83269-048C-43A8-82EB-880BAA1A4B59}"/>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7193688" y="2259152"/>
            <a:ext cx="4160112" cy="2339696"/>
          </a:xfrm>
          <a:prstGeom prst="rect">
            <a:avLst/>
          </a:prstGeom>
        </p:spPr>
      </p:pic>
      <p:sp>
        <p:nvSpPr>
          <p:cNvPr id="21" name="Content Placeholder 20">
            <a:extLst>
              <a:ext uri="{FF2B5EF4-FFF2-40B4-BE49-F238E27FC236}">
                <a16:creationId xmlns:a16="http://schemas.microsoft.com/office/drawing/2014/main" id="{68650D7F-853F-4B9E-BE19-59682C3092A6}"/>
              </a:ext>
            </a:extLst>
          </p:cNvPr>
          <p:cNvSpPr>
            <a:spLocks noGrp="1"/>
          </p:cNvSpPr>
          <p:nvPr>
            <p:ph sz="half" idx="2"/>
          </p:nvPr>
        </p:nvSpPr>
        <p:spPr>
          <a:xfrm>
            <a:off x="838199" y="1343770"/>
            <a:ext cx="10515601" cy="768337"/>
          </a:xfrm>
        </p:spPr>
        <p:txBody>
          <a:bodyPr>
            <a:normAutofit/>
          </a:bodyPr>
          <a:lstStyle/>
          <a:p>
            <a:r>
              <a:rPr lang="en-US" sz="1600" b="0" i="0">
                <a:solidFill>
                  <a:srgbClr val="4D4E4E"/>
                </a:solidFill>
                <a:effectLst/>
                <a:latin typeface="Open Sans"/>
              </a:rPr>
              <a:t>Nuance Solutions is a chemical development and manufacturing company that’s all about cultivating chemistry in </a:t>
            </a:r>
            <a:r>
              <a:rPr lang="en-US" sz="1600" b="0" i="1">
                <a:solidFill>
                  <a:srgbClr val="4D4E4E"/>
                </a:solidFill>
                <a:effectLst/>
                <a:latin typeface="Open Sans"/>
              </a:rPr>
              <a:t>and</a:t>
            </a:r>
            <a:r>
              <a:rPr lang="en-US" sz="1600" b="0" i="0">
                <a:solidFill>
                  <a:srgbClr val="4D4E4E"/>
                </a:solidFill>
                <a:effectLst/>
                <a:latin typeface="Open Sans"/>
              </a:rPr>
              <a:t> out of the lab. We’re committed to building lifelong, trusted relationships with our customers in all three of our divisions: NuBlend, NuFiber, and NuVation.</a:t>
            </a:r>
          </a:p>
          <a:p>
            <a:endParaRPr lang="en-US" sz="1600" b="0" i="0">
              <a:solidFill>
                <a:srgbClr val="4D4E4E"/>
              </a:solidFill>
              <a:effectLst/>
              <a:latin typeface="Open Sans"/>
            </a:endParaRPr>
          </a:p>
          <a:p>
            <a:endParaRPr lang="en-US" sz="1600" b="0" i="0">
              <a:solidFill>
                <a:srgbClr val="4D4E4E"/>
              </a:solidFill>
              <a:effectLst/>
              <a:latin typeface="Open Sans"/>
            </a:endParaRPr>
          </a:p>
          <a:p>
            <a:endParaRPr lang="en-US"/>
          </a:p>
        </p:txBody>
      </p:sp>
      <p:sp>
        <p:nvSpPr>
          <p:cNvPr id="26" name="TextBox 25">
            <a:extLst>
              <a:ext uri="{FF2B5EF4-FFF2-40B4-BE49-F238E27FC236}">
                <a16:creationId xmlns:a16="http://schemas.microsoft.com/office/drawing/2014/main" id="{4B520A27-143F-47DD-915F-6A021AC47DF1}"/>
              </a:ext>
            </a:extLst>
          </p:cNvPr>
          <p:cNvSpPr txBox="1"/>
          <p:nvPr/>
        </p:nvSpPr>
        <p:spPr>
          <a:xfrm>
            <a:off x="1017767" y="2112107"/>
            <a:ext cx="5883965" cy="2862322"/>
          </a:xfrm>
          <a:prstGeom prst="rect">
            <a:avLst/>
          </a:prstGeom>
          <a:noFill/>
        </p:spPr>
        <p:txBody>
          <a:bodyPr wrap="square" rtlCol="0">
            <a:spAutoFit/>
          </a:bodyPr>
          <a:lstStyle/>
          <a:p>
            <a:pPr marL="285750" indent="-285750">
              <a:buFont typeface="Arial" panose="020B0604020202020204" pitchFamily="34" charset="0"/>
              <a:buChar char="•"/>
            </a:pPr>
            <a:r>
              <a:rPr lang="en-US" b="1" i="0">
                <a:solidFill>
                  <a:srgbClr val="4D4E4E"/>
                </a:solidFill>
                <a:effectLst/>
                <a:latin typeface="Open Sans"/>
              </a:rPr>
              <a:t>NuBlend </a:t>
            </a:r>
            <a:r>
              <a:rPr lang="en-US" b="0" i="0">
                <a:solidFill>
                  <a:srgbClr val="4D4E4E"/>
                </a:solidFill>
                <a:effectLst/>
                <a:latin typeface="Open Sans"/>
              </a:rPr>
              <a:t>is our industrial cleaning product line focusing on super concentrated chemistries and advanced dispensing systems. </a:t>
            </a:r>
          </a:p>
          <a:p>
            <a:pPr marL="285750" indent="-285750">
              <a:buFont typeface="Arial" panose="020B0604020202020204" pitchFamily="34" charset="0"/>
              <a:buChar char="•"/>
            </a:pPr>
            <a:r>
              <a:rPr lang="en-US" b="1" i="0">
                <a:solidFill>
                  <a:srgbClr val="4D4E4E"/>
                </a:solidFill>
                <a:effectLst/>
                <a:latin typeface="Open Sans"/>
              </a:rPr>
              <a:t>NuFiber </a:t>
            </a:r>
            <a:r>
              <a:rPr lang="en-US" b="0" i="0">
                <a:solidFill>
                  <a:srgbClr val="4D4E4E"/>
                </a:solidFill>
                <a:effectLst/>
                <a:latin typeface="Open Sans"/>
              </a:rPr>
              <a:t>houses our microfiber technology, which includes a broad range of cleaning products and systems that exponentially increase the effectiveness of sanitation and commercial cleaning.</a:t>
            </a:r>
          </a:p>
          <a:p>
            <a:pPr marL="285750" indent="-285750">
              <a:buFont typeface="Arial" panose="020B0604020202020204" pitchFamily="34" charset="0"/>
              <a:buChar char="•"/>
            </a:pPr>
            <a:r>
              <a:rPr lang="en-US" b="1" i="0">
                <a:solidFill>
                  <a:srgbClr val="4D4E4E"/>
                </a:solidFill>
                <a:effectLst/>
                <a:latin typeface="Open Sans"/>
              </a:rPr>
              <a:t>NuVation </a:t>
            </a:r>
            <a:r>
              <a:rPr lang="en-US" b="0" i="0">
                <a:solidFill>
                  <a:srgbClr val="4D4E4E"/>
                </a:solidFill>
                <a:effectLst/>
                <a:latin typeface="Open Sans"/>
              </a:rPr>
              <a:t>is where our research and development team shine, using their expertise to create new chemistries. </a:t>
            </a:r>
            <a:endParaRPr lang="en-US"/>
          </a:p>
        </p:txBody>
      </p:sp>
      <p:sp>
        <p:nvSpPr>
          <p:cNvPr id="27" name="Content Placeholder 20">
            <a:extLst>
              <a:ext uri="{FF2B5EF4-FFF2-40B4-BE49-F238E27FC236}">
                <a16:creationId xmlns:a16="http://schemas.microsoft.com/office/drawing/2014/main" id="{3D6956AB-0E0E-4E8E-AB23-189329A7C158}"/>
              </a:ext>
            </a:extLst>
          </p:cNvPr>
          <p:cNvSpPr txBox="1">
            <a:spLocks/>
          </p:cNvSpPr>
          <p:nvPr/>
        </p:nvSpPr>
        <p:spPr>
          <a:xfrm>
            <a:off x="658632" y="5121474"/>
            <a:ext cx="10515601" cy="1502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i="1">
                <a:solidFill>
                  <a:srgbClr val="4D4E4E"/>
                </a:solidFill>
                <a:effectLst/>
                <a:latin typeface="Open Sans"/>
              </a:rPr>
              <a:t>Our Mission</a:t>
            </a:r>
            <a:br>
              <a:rPr lang="en-US" sz="1400" b="1" i="1">
                <a:solidFill>
                  <a:srgbClr val="4D4E4E"/>
                </a:solidFill>
                <a:effectLst/>
                <a:latin typeface="Open Sans"/>
              </a:rPr>
            </a:br>
            <a:r>
              <a:rPr lang="en-US" sz="1400" b="0" i="1">
                <a:solidFill>
                  <a:srgbClr val="4D4E4E"/>
                </a:solidFill>
                <a:effectLst/>
                <a:latin typeface="Open Sans"/>
              </a:rPr>
              <a:t>“Providing creative solutions for our customers. People and products you can count on.”</a:t>
            </a:r>
            <a:endParaRPr lang="en-US" sz="1400" b="0" i="0">
              <a:solidFill>
                <a:srgbClr val="4D4E4E"/>
              </a:solidFill>
              <a:effectLst/>
              <a:latin typeface="Open Sans"/>
            </a:endParaRPr>
          </a:p>
          <a:p>
            <a:pPr marL="0" indent="0" algn="ctr">
              <a:buNone/>
            </a:pPr>
            <a:br>
              <a:rPr lang="en-US" sz="1400" b="1" i="1">
                <a:solidFill>
                  <a:srgbClr val="4D4E4E"/>
                </a:solidFill>
                <a:effectLst/>
                <a:latin typeface="Open Sans"/>
              </a:rPr>
            </a:br>
            <a:r>
              <a:rPr lang="en-US" sz="1400" b="1" i="1">
                <a:solidFill>
                  <a:srgbClr val="4D4E4E"/>
                </a:solidFill>
                <a:effectLst/>
                <a:latin typeface="Open Sans"/>
              </a:rPr>
              <a:t>Our Vision</a:t>
            </a:r>
            <a:br>
              <a:rPr lang="en-US" sz="1400" b="1" i="1">
                <a:solidFill>
                  <a:srgbClr val="4D4E4E"/>
                </a:solidFill>
                <a:effectLst/>
                <a:latin typeface="Open Sans"/>
              </a:rPr>
            </a:br>
            <a:r>
              <a:rPr lang="en-US" sz="1400" b="0" i="1">
                <a:solidFill>
                  <a:srgbClr val="4D4E4E"/>
                </a:solidFill>
                <a:effectLst/>
                <a:latin typeface="Open Sans"/>
              </a:rPr>
              <a:t>“Create chemistry that bonds our people and serves our customers.”</a:t>
            </a:r>
            <a:endParaRPr lang="en-US" sz="1400" b="0" i="0">
              <a:solidFill>
                <a:srgbClr val="4D4E4E"/>
              </a:solidFill>
              <a:effectLst/>
              <a:latin typeface="Open Sans"/>
            </a:endParaRPr>
          </a:p>
          <a:p>
            <a:pPr marL="0" indent="0">
              <a:buNone/>
            </a:pPr>
            <a:endParaRPr lang="en-US" sz="1600">
              <a:solidFill>
                <a:srgbClr val="4D4E4E"/>
              </a:solidFill>
              <a:latin typeface="Open Sans"/>
            </a:endParaRPr>
          </a:p>
          <a:p>
            <a:endParaRPr lang="en-US" sz="1600">
              <a:solidFill>
                <a:srgbClr val="4D4E4E"/>
              </a:solidFill>
              <a:latin typeface="Open Sans"/>
            </a:endParaRPr>
          </a:p>
          <a:p>
            <a:endParaRPr lang="en-US"/>
          </a:p>
        </p:txBody>
      </p:sp>
    </p:spTree>
    <p:extLst>
      <p:ext uri="{BB962C8B-B14F-4D97-AF65-F5344CB8AC3E}">
        <p14:creationId xmlns:p14="http://schemas.microsoft.com/office/powerpoint/2010/main" val="3989363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fullScrn="1">
              <p:cMediaNode vol="80000">
                <p:cTn id="7" fill="hold" display="0">
                  <p:stCondLst>
                    <p:cond delay="indefinite"/>
                  </p:stCondLst>
                </p:cTn>
                <p:tgtEl>
                  <p:spTgt spid="1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7C01C1-9928-47FC-AA5B-8EFFFABD9E54}"/>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DEFINITIONS	</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7E72DD-72DE-467F-8D10-574155A91573}"/>
              </a:ext>
            </a:extLst>
          </p:cNvPr>
          <p:cNvSpPr>
            <a:spLocks noGrp="1"/>
          </p:cNvSpPr>
          <p:nvPr>
            <p:ph idx="1"/>
          </p:nvPr>
        </p:nvSpPr>
        <p:spPr>
          <a:xfrm>
            <a:off x="1155548" y="2217343"/>
            <a:ext cx="9880893" cy="3959619"/>
          </a:xfrm>
        </p:spPr>
        <p:txBody>
          <a:bodyPr>
            <a:normAutofit/>
          </a:bodyPr>
          <a:lstStyle/>
          <a:p>
            <a:r>
              <a:rPr lang="en-US" sz="2400"/>
              <a:t>SILOS – Identifies the customer type</a:t>
            </a:r>
          </a:p>
          <a:p>
            <a:pPr lvl="1"/>
            <a:r>
              <a:rPr lang="en-US"/>
              <a:t>JanSan (Janitorial) Customers who typically purchase NuFiber, air fresheners or odor counteractive, multipurpose cleaner and more.</a:t>
            </a:r>
          </a:p>
          <a:p>
            <a:pPr lvl="1"/>
            <a:r>
              <a:rPr lang="en-US"/>
              <a:t>Industrial Customers purchase items in our NuBlend division such as degreaser, lubricants, and concentrated cleaners.</a:t>
            </a:r>
          </a:p>
          <a:p>
            <a:pPr lvl="1"/>
            <a:r>
              <a:rPr lang="en-US"/>
              <a:t>Contract and Specialty Customers are customers who come to Nuance to create a product that they want to make but do not have the expertise to formulate or capacity to manufacture. </a:t>
            </a:r>
          </a:p>
          <a:p>
            <a:pPr lvl="1"/>
            <a:r>
              <a:rPr lang="en-US"/>
              <a:t>Contract and Specialty Customers fall into the NuVation division. </a:t>
            </a:r>
          </a:p>
          <a:p>
            <a:r>
              <a:rPr lang="en-US" sz="2400"/>
              <a:t>PRODUCT CATEGORIES – Identifies the type of product manufactured </a:t>
            </a:r>
          </a:p>
          <a:p>
            <a:endParaRPr lang="en-US" sz="2400"/>
          </a:p>
        </p:txBody>
      </p:sp>
    </p:spTree>
    <p:extLst>
      <p:ext uri="{BB962C8B-B14F-4D97-AF65-F5344CB8AC3E}">
        <p14:creationId xmlns:p14="http://schemas.microsoft.com/office/powerpoint/2010/main" val="124008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4FCF3E8-C821-48A1-AE10-8B89F0CB36E1}"/>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SALES BY SILO</a:t>
            </a:r>
          </a:p>
        </p:txBody>
      </p:sp>
      <p:pic>
        <p:nvPicPr>
          <p:cNvPr id="5" name="Content Placeholder 4">
            <a:extLst>
              <a:ext uri="{FF2B5EF4-FFF2-40B4-BE49-F238E27FC236}">
                <a16:creationId xmlns:a16="http://schemas.microsoft.com/office/drawing/2014/main" id="{9C3F8172-172B-49FA-8DC9-E6B5D732F803}"/>
              </a:ext>
            </a:extLst>
          </p:cNvPr>
          <p:cNvPicPr>
            <a:picLocks noGrp="1" noChangeAspect="1"/>
          </p:cNvPicPr>
          <p:nvPr>
            <p:ph sz="half" idx="4294967295"/>
          </p:nvPr>
        </p:nvPicPr>
        <p:blipFill>
          <a:blip r:embed="rId2"/>
          <a:stretch>
            <a:fillRect/>
          </a:stretch>
        </p:blipFill>
        <p:spPr>
          <a:xfrm>
            <a:off x="320040" y="485637"/>
            <a:ext cx="5455917" cy="3641824"/>
          </a:xfrm>
          <a:prstGeom prst="rect">
            <a:avLst/>
          </a:prstGeom>
        </p:spPr>
      </p:pic>
      <p:pic>
        <p:nvPicPr>
          <p:cNvPr id="6" name="Content Placeholder 5">
            <a:extLst>
              <a:ext uri="{FF2B5EF4-FFF2-40B4-BE49-F238E27FC236}">
                <a16:creationId xmlns:a16="http://schemas.microsoft.com/office/drawing/2014/main" id="{8E20E58A-4334-4EA9-A8DD-C8C4ABB63690}"/>
              </a:ext>
            </a:extLst>
          </p:cNvPr>
          <p:cNvPicPr>
            <a:picLocks noGrp="1" noChangeAspect="1"/>
          </p:cNvPicPr>
          <p:nvPr>
            <p:ph sz="half" idx="4294967295"/>
          </p:nvPr>
        </p:nvPicPr>
        <p:blipFill>
          <a:blip r:embed="rId3"/>
          <a:stretch>
            <a:fillRect/>
          </a:stretch>
        </p:blipFill>
        <p:spPr>
          <a:xfrm>
            <a:off x="6416043" y="485637"/>
            <a:ext cx="5455917" cy="3641824"/>
          </a:xfrm>
          <a:prstGeom prst="rect">
            <a:avLst/>
          </a:prstGeom>
        </p:spPr>
      </p:pic>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36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94FCF3E8-C821-48A1-AE10-8B89F0CB36E1}"/>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a:solidFill>
                  <a:srgbClr val="FFFFFF"/>
                </a:solidFill>
              </a:rPr>
              <a:t>SALES BY SILO OVER TIME</a:t>
            </a:r>
          </a:p>
        </p:txBody>
      </p:sp>
      <p:pic>
        <p:nvPicPr>
          <p:cNvPr id="21" name="Picture 20">
            <a:extLst>
              <a:ext uri="{FF2B5EF4-FFF2-40B4-BE49-F238E27FC236}">
                <a16:creationId xmlns:a16="http://schemas.microsoft.com/office/drawing/2014/main" id="{ABEE6CAE-C48A-4BD2-9782-4E0D7F420004}"/>
              </a:ext>
            </a:extLst>
          </p:cNvPr>
          <p:cNvPicPr>
            <a:picLocks noChangeAspect="1"/>
          </p:cNvPicPr>
          <p:nvPr/>
        </p:nvPicPr>
        <p:blipFill>
          <a:blip r:embed="rId2"/>
          <a:stretch>
            <a:fillRect/>
          </a:stretch>
        </p:blipFill>
        <p:spPr>
          <a:xfrm>
            <a:off x="6618740" y="321734"/>
            <a:ext cx="5111071" cy="2785534"/>
          </a:xfrm>
          <a:prstGeom prst="rect">
            <a:avLst/>
          </a:prstGeom>
        </p:spPr>
      </p:pic>
      <p:cxnSp>
        <p:nvCxnSpPr>
          <p:cNvPr id="50" name="Straight Connector 49">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B9CC1A2-0C08-4025-B363-09D2172CB4DA}"/>
              </a:ext>
            </a:extLst>
          </p:cNvPr>
          <p:cNvPicPr>
            <a:picLocks noChangeAspect="1"/>
          </p:cNvPicPr>
          <p:nvPr/>
        </p:nvPicPr>
        <p:blipFill>
          <a:blip r:embed="rId3"/>
          <a:stretch>
            <a:fillRect/>
          </a:stretch>
        </p:blipFill>
        <p:spPr>
          <a:xfrm>
            <a:off x="6815787" y="3750733"/>
            <a:ext cx="4826315" cy="2859592"/>
          </a:xfrm>
          <a:prstGeom prst="rect">
            <a:avLst/>
          </a:prstGeom>
        </p:spPr>
      </p:pic>
    </p:spTree>
    <p:extLst>
      <p:ext uri="{BB962C8B-B14F-4D97-AF65-F5344CB8AC3E}">
        <p14:creationId xmlns:p14="http://schemas.microsoft.com/office/powerpoint/2010/main" val="356097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D9AEE-C892-4B9C-9671-C5D1FD9627C9}"/>
              </a:ext>
            </a:extLst>
          </p:cNvPr>
          <p:cNvSpPr>
            <a:spLocks noGrp="1"/>
          </p:cNvSpPr>
          <p:nvPr>
            <p:ph type="title"/>
          </p:nvPr>
        </p:nvSpPr>
        <p:spPr>
          <a:xfrm>
            <a:off x="578444" y="229805"/>
            <a:ext cx="10515600" cy="1110537"/>
          </a:xfrm>
        </p:spPr>
        <p:txBody>
          <a:bodyPr vert="horz" lIns="91440" tIns="45720" rIns="91440" bIns="45720" rtlCol="0" anchor="ctr">
            <a:normAutofit/>
          </a:bodyPr>
          <a:lstStyle/>
          <a:p>
            <a:r>
              <a:rPr lang="en-US" sz="5200" kern="1200">
                <a:solidFill>
                  <a:schemeClr val="tx1"/>
                </a:solidFill>
                <a:latin typeface="+mj-lt"/>
                <a:ea typeface="+mj-ea"/>
                <a:cs typeface="+mj-cs"/>
              </a:rPr>
              <a:t>TOP 5 PRODUCT CATEGORIES BY SILO</a:t>
            </a:r>
          </a:p>
        </p:txBody>
      </p:sp>
      <p:pic>
        <p:nvPicPr>
          <p:cNvPr id="13" name="Picture 12" descr="Chart, pie chart&#10;&#10;Description automatically generated">
            <a:extLst>
              <a:ext uri="{FF2B5EF4-FFF2-40B4-BE49-F238E27FC236}">
                <a16:creationId xmlns:a16="http://schemas.microsoft.com/office/drawing/2014/main" id="{F1D9D2C2-6FE8-41D6-891C-14116900F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61" y="1317788"/>
            <a:ext cx="2797337" cy="2646583"/>
          </a:xfrm>
          <a:prstGeom prst="rect">
            <a:avLst/>
          </a:prstGeom>
        </p:spPr>
      </p:pic>
      <p:pic>
        <p:nvPicPr>
          <p:cNvPr id="11" name="Picture 10" descr="Chart, pie chart&#10;&#10;Description automatically generated">
            <a:extLst>
              <a:ext uri="{FF2B5EF4-FFF2-40B4-BE49-F238E27FC236}">
                <a16:creationId xmlns:a16="http://schemas.microsoft.com/office/drawing/2014/main" id="{04894423-ABA2-4B20-9375-9EBBF6979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29" y="4063629"/>
            <a:ext cx="2928327" cy="2494208"/>
          </a:xfrm>
          <a:prstGeom prst="rect">
            <a:avLst/>
          </a:prstGeom>
        </p:spPr>
      </p:pic>
      <p:pic>
        <p:nvPicPr>
          <p:cNvPr id="17" name="Picture 16" descr="Chart, pie chart&#10;&#10;Description automatically generated">
            <a:extLst>
              <a:ext uri="{FF2B5EF4-FFF2-40B4-BE49-F238E27FC236}">
                <a16:creationId xmlns:a16="http://schemas.microsoft.com/office/drawing/2014/main" id="{CDC5129D-FF42-4598-96E0-3FD27D4EB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9975" y="3890035"/>
            <a:ext cx="3350104" cy="2646582"/>
          </a:xfrm>
          <a:prstGeom prst="rect">
            <a:avLst/>
          </a:prstGeom>
        </p:spPr>
      </p:pic>
      <p:pic>
        <p:nvPicPr>
          <p:cNvPr id="15" name="Picture 14" descr="Chart, pie chart&#10;&#10;Description automatically generated">
            <a:extLst>
              <a:ext uri="{FF2B5EF4-FFF2-40B4-BE49-F238E27FC236}">
                <a16:creationId xmlns:a16="http://schemas.microsoft.com/office/drawing/2014/main" id="{3193D007-1301-4CA1-8909-8EF62C4F1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059" y="1340342"/>
            <a:ext cx="3130197" cy="2449014"/>
          </a:xfrm>
          <a:prstGeom prst="rect">
            <a:avLst/>
          </a:prstGeom>
        </p:spPr>
      </p:pic>
      <p:pic>
        <p:nvPicPr>
          <p:cNvPr id="7" name="Picture 6" descr="Chart, pie chart&#10;&#10;Description automatically generated">
            <a:extLst>
              <a:ext uri="{FF2B5EF4-FFF2-40B4-BE49-F238E27FC236}">
                <a16:creationId xmlns:a16="http://schemas.microsoft.com/office/drawing/2014/main" id="{F63EAFF9-6D8D-4144-9EAE-A7A04F2332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059" y="3980384"/>
            <a:ext cx="3323228" cy="2465884"/>
          </a:xfrm>
          <a:prstGeom prst="rect">
            <a:avLst/>
          </a:prstGeom>
        </p:spPr>
      </p:pic>
      <p:pic>
        <p:nvPicPr>
          <p:cNvPr id="19" name="Picture 18" descr="Chart, pie chart&#10;&#10;Description automatically generated">
            <a:extLst>
              <a:ext uri="{FF2B5EF4-FFF2-40B4-BE49-F238E27FC236}">
                <a16:creationId xmlns:a16="http://schemas.microsoft.com/office/drawing/2014/main" id="{8ECD832B-0356-4C4D-9317-6FBEF7CC67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7747" y="1340342"/>
            <a:ext cx="4334561" cy="2362336"/>
          </a:xfrm>
          <a:prstGeom prst="rect">
            <a:avLst/>
          </a:prstGeom>
        </p:spPr>
      </p:pic>
    </p:spTree>
    <p:extLst>
      <p:ext uri="{BB962C8B-B14F-4D97-AF65-F5344CB8AC3E}">
        <p14:creationId xmlns:p14="http://schemas.microsoft.com/office/powerpoint/2010/main" val="518108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107" name="Rectangle 10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Google Shape;100;p20"/>
          <p:cNvSpPr txBox="1">
            <a:spLocks noGrp="1"/>
          </p:cNvSpPr>
          <p:nvPr>
            <p:ph type="title"/>
          </p:nvPr>
        </p:nvSpPr>
        <p:spPr>
          <a:xfrm>
            <a:off x="546351" y="433545"/>
            <a:ext cx="11139854" cy="930447"/>
          </a:xfrm>
          <a:prstGeom prst="rect">
            <a:avLst/>
          </a:prstGeom>
        </p:spPr>
        <p:txBody>
          <a:bodyPr spcFirstLastPara="1" vert="horz" lIns="91440" tIns="45720" rIns="91440" bIns="45720" rtlCol="0" anchor="b" anchorCtr="0">
            <a:normAutofit/>
          </a:bodyPr>
          <a:lstStyle/>
          <a:p>
            <a:pPr marL="0" lvl="0" indent="0" algn="ctr">
              <a:spcAft>
                <a:spcPts val="0"/>
              </a:spcAft>
              <a:buClr>
                <a:srgbClr val="3A378D"/>
              </a:buClr>
              <a:buSzPts val="5400"/>
            </a:pPr>
            <a:r>
              <a:rPr lang="en-US" sz="5400" b="1">
                <a:solidFill>
                  <a:srgbClr val="FFFFFF"/>
                </a:solidFill>
              </a:rPr>
              <a:t>Sales by Category Yearly Comparisons </a:t>
            </a:r>
            <a:endParaRPr lang="en-US" sz="5400">
              <a:solidFill>
                <a:srgbClr val="FFFFFF"/>
              </a:solidFill>
            </a:endParaRPr>
          </a:p>
        </p:txBody>
      </p:sp>
      <p:cxnSp>
        <p:nvCxnSpPr>
          <p:cNvPr id="109" name="Straight Connector 10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1" name="Google Shape;101;p20"/>
          <p:cNvPicPr preferRelativeResize="0"/>
          <p:nvPr/>
        </p:nvPicPr>
        <p:blipFill>
          <a:blip r:embed="rId3"/>
          <a:stretch>
            <a:fillRect/>
          </a:stretch>
        </p:blipFill>
        <p:spPr>
          <a:xfrm>
            <a:off x="852830" y="2426818"/>
            <a:ext cx="4413391" cy="3997637"/>
          </a:xfrm>
          <a:prstGeom prst="rect">
            <a:avLst/>
          </a:prstGeom>
          <a:noFill/>
        </p:spPr>
      </p:pic>
      <p:cxnSp>
        <p:nvCxnSpPr>
          <p:cNvPr id="111" name="Straight Connector 11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 name="Google Shape;102;p20"/>
          <p:cNvPicPr preferRelativeResize="0"/>
          <p:nvPr/>
        </p:nvPicPr>
        <p:blipFill>
          <a:blip r:embed="rId4"/>
          <a:stretch>
            <a:fillRect/>
          </a:stretch>
        </p:blipFill>
        <p:spPr>
          <a:xfrm>
            <a:off x="6966336" y="2426818"/>
            <a:ext cx="4413391" cy="3997637"/>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22" name="Rectangle 1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22"/>
          <p:cNvSpPr txBox="1">
            <a:spLocks noGrp="1"/>
          </p:cNvSpPr>
          <p:nvPr>
            <p:ph type="title" idx="4294967295"/>
          </p:nvPr>
        </p:nvSpPr>
        <p:spPr>
          <a:xfrm>
            <a:off x="546351" y="433545"/>
            <a:ext cx="11139854" cy="930447"/>
          </a:xfrm>
          <a:prstGeom prst="rect">
            <a:avLst/>
          </a:prstGeom>
        </p:spPr>
        <p:txBody>
          <a:bodyPr spcFirstLastPara="1" vert="horz" lIns="91440" tIns="45720" rIns="91440" bIns="45720" rtlCol="0" anchor="b" anchorCtr="0">
            <a:normAutofit/>
          </a:bodyPr>
          <a:lstStyle/>
          <a:p>
            <a:pPr marL="0" lvl="0" indent="0" algn="ctr">
              <a:spcAft>
                <a:spcPts val="0"/>
              </a:spcAft>
              <a:buClr>
                <a:srgbClr val="3A378D"/>
              </a:buClr>
              <a:buSzPts val="4860"/>
            </a:pPr>
            <a:r>
              <a:rPr lang="en-US" sz="5400" b="1">
                <a:solidFill>
                  <a:srgbClr val="FFFFFF"/>
                </a:solidFill>
              </a:rPr>
              <a:t>Sales Comparison by Category Quantity</a:t>
            </a:r>
            <a:endParaRPr lang="en-US" sz="5400">
              <a:solidFill>
                <a:srgbClr val="FFFFFF"/>
              </a:solidFill>
            </a:endParaRPr>
          </a:p>
        </p:txBody>
      </p:sp>
      <p:cxnSp>
        <p:nvCxnSpPr>
          <p:cNvPr id="124" name="Straight Connector 1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2" descr="Chart, line chart&#10;&#10;Description automatically generated">
            <a:extLst>
              <a:ext uri="{FF2B5EF4-FFF2-40B4-BE49-F238E27FC236}">
                <a16:creationId xmlns:a16="http://schemas.microsoft.com/office/drawing/2014/main" id="{3CA23AF7-0EB9-4145-B036-F6CF0225CAF3}"/>
              </a:ext>
            </a:extLst>
          </p:cNvPr>
          <p:cNvPicPr>
            <a:picLocks noChangeAspect="1"/>
          </p:cNvPicPr>
          <p:nvPr/>
        </p:nvPicPr>
        <p:blipFill>
          <a:blip r:embed="rId3"/>
          <a:stretch>
            <a:fillRect/>
          </a:stretch>
        </p:blipFill>
        <p:spPr>
          <a:xfrm>
            <a:off x="651310" y="2426818"/>
            <a:ext cx="4816430" cy="3997637"/>
          </a:xfrm>
          <a:prstGeom prst="rect">
            <a:avLst/>
          </a:prstGeom>
        </p:spPr>
      </p:pic>
      <p:cxnSp>
        <p:nvCxnSpPr>
          <p:cNvPr id="126" name="Straight Connector 1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descr="Chart, line chart&#10;&#10;Description automatically generated">
            <a:extLst>
              <a:ext uri="{FF2B5EF4-FFF2-40B4-BE49-F238E27FC236}">
                <a16:creationId xmlns:a16="http://schemas.microsoft.com/office/drawing/2014/main" id="{A51E8C32-7572-4CCD-A1FD-B9222B0B8DD3}"/>
              </a:ext>
            </a:extLst>
          </p:cNvPr>
          <p:cNvPicPr>
            <a:picLocks noChangeAspect="1"/>
          </p:cNvPicPr>
          <p:nvPr/>
        </p:nvPicPr>
        <p:blipFill>
          <a:blip r:embed="rId4"/>
          <a:stretch>
            <a:fillRect/>
          </a:stretch>
        </p:blipFill>
        <p:spPr>
          <a:xfrm>
            <a:off x="6764816" y="2426818"/>
            <a:ext cx="4816430" cy="39976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9</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TEAM NUANCE - SALES DATA ANALYSIS</vt:lpstr>
      <vt:lpstr>QUESTIONS &amp; MOTIVATION</vt:lpstr>
      <vt:lpstr>ABOUT NUANCE SOLUTIONS</vt:lpstr>
      <vt:lpstr>DEFINITIONS </vt:lpstr>
      <vt:lpstr>SALES BY SILO</vt:lpstr>
      <vt:lpstr>SALES BY SILO OVER TIME</vt:lpstr>
      <vt:lpstr>TOP 5 PRODUCT CATEGORIES BY SILO</vt:lpstr>
      <vt:lpstr>Sales by Category Yearly Comparisons </vt:lpstr>
      <vt:lpstr>Sales Comparison by Category Quantity</vt:lpstr>
      <vt:lpstr>Sales Comparison by Category Dollar Amount</vt:lpstr>
      <vt:lpstr>Top Items</vt:lpstr>
      <vt:lpstr>Top Customers by Quantity</vt:lpstr>
      <vt:lpstr>PowerPoint Presentation</vt:lpstr>
      <vt:lpstr>Item Sales vs Date Added Comparisons </vt:lpstr>
      <vt:lpstr>Item Sales vs Date Added Comparisons </vt:lpstr>
      <vt:lpstr>SALES VALUE (price_net) BY DATE PRODUCT ADDED</vt:lpstr>
      <vt:lpstr>QUANTITY SHIPPED BY DATE PRODUCT ADDED</vt:lpstr>
      <vt:lpstr>Regression of NET_PrICE on Quantity Shipped</vt:lpstr>
      <vt:lpstr>Regression of Sales revenue on Quantity shipped (2019 &amp; 2020)</vt:lpstr>
      <vt:lpstr>Post Mortem</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DATA ANALYSIS TEAM NUANCE NORTHWESTERN DATA SCIENCE BOOTCAMP – PROJECT 1</dc:title>
  <dc:creator>Jillian Nemec</dc:creator>
  <cp:revision>1</cp:revision>
  <dcterms:created xsi:type="dcterms:W3CDTF">2021-02-19T22:21:00Z</dcterms:created>
  <dcterms:modified xsi:type="dcterms:W3CDTF">2021-02-20T17:28:16Z</dcterms:modified>
</cp:coreProperties>
</file>